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75" r:id="rId2"/>
    <p:sldId id="266" r:id="rId3"/>
    <p:sldId id="270" r:id="rId4"/>
    <p:sldId id="257" r:id="rId5"/>
    <p:sldId id="258" r:id="rId6"/>
    <p:sldId id="268" r:id="rId7"/>
    <p:sldId id="259" r:id="rId8"/>
    <p:sldId id="267" r:id="rId9"/>
    <p:sldId id="260" r:id="rId10"/>
    <p:sldId id="261" r:id="rId11"/>
    <p:sldId id="262" r:id="rId12"/>
    <p:sldId id="273" r:id="rId13"/>
    <p:sldId id="263" r:id="rId14"/>
    <p:sldId id="272" r:id="rId15"/>
    <p:sldId id="264" r:id="rId16"/>
    <p:sldId id="274" r:id="rId17"/>
    <p:sldId id="265" r:id="rId18"/>
    <p:sldId id="269" r:id="rId19"/>
    <p:sldId id="271"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A69495-E409-1923-C006-992EC4ACF867}" v="316" dt="2025-04-21T08:35:08.950"/>
    <p1510:client id="{EBD63C67-77B7-7A5E-D431-40BF59483C7B}" v="84" dt="2025-04-21T22:38:24.34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it Deshpande" userId="S::deshpande.mo@northeastern.edu::661b7ebd-1b61-4638-b6f8-6435fdb881b7" providerId="AD" clId="Web-{EBD63C67-77B7-7A5E-D431-40BF59483C7B}"/>
    <pc:docChg chg="addSld delSld modSld sldOrd">
      <pc:chgData name="Mohit Deshpande" userId="S::deshpande.mo@northeastern.edu::661b7ebd-1b61-4638-b6f8-6435fdb881b7" providerId="AD" clId="Web-{EBD63C67-77B7-7A5E-D431-40BF59483C7B}" dt="2025-04-21T22:41:36.975" v="80"/>
      <pc:docMkLst>
        <pc:docMk/>
      </pc:docMkLst>
      <pc:sldChg chg="ord">
        <pc:chgData name="Mohit Deshpande" userId="S::deshpande.mo@northeastern.edu::661b7ebd-1b61-4638-b6f8-6435fdb881b7" providerId="AD" clId="Web-{EBD63C67-77B7-7A5E-D431-40BF59483C7B}" dt="2025-04-21T22:00:46.891" v="5"/>
        <pc:sldMkLst>
          <pc:docMk/>
          <pc:sldMk cId="479406339" sldId="259"/>
        </pc:sldMkLst>
      </pc:sldChg>
      <pc:sldChg chg="modSp modNotes">
        <pc:chgData name="Mohit Deshpande" userId="S::deshpande.mo@northeastern.edu::661b7ebd-1b61-4638-b6f8-6435fdb881b7" providerId="AD" clId="Web-{EBD63C67-77B7-7A5E-D431-40BF59483C7B}" dt="2025-04-21T22:38:21.986" v="76"/>
        <pc:sldMkLst>
          <pc:docMk/>
          <pc:sldMk cId="1595132732" sldId="262"/>
        </pc:sldMkLst>
        <pc:spChg chg="mod">
          <ac:chgData name="Mohit Deshpande" userId="S::deshpande.mo@northeastern.edu::661b7ebd-1b61-4638-b6f8-6435fdb881b7" providerId="AD" clId="Web-{EBD63C67-77B7-7A5E-D431-40BF59483C7B}" dt="2025-04-21T22:29:30.394" v="75" actId="20577"/>
          <ac:spMkLst>
            <pc:docMk/>
            <pc:sldMk cId="1595132732" sldId="262"/>
            <ac:spMk id="21" creationId="{39836273-CD8A-1F77-EAA0-46BE9B346476}"/>
          </ac:spMkLst>
        </pc:spChg>
      </pc:sldChg>
      <pc:sldChg chg="modNotes">
        <pc:chgData name="Mohit Deshpande" userId="S::deshpande.mo@northeastern.edu::661b7ebd-1b61-4638-b6f8-6435fdb881b7" providerId="AD" clId="Web-{EBD63C67-77B7-7A5E-D431-40BF59483C7B}" dt="2025-04-21T22:40:02.941" v="78"/>
        <pc:sldMkLst>
          <pc:docMk/>
          <pc:sldMk cId="1449080072" sldId="263"/>
        </pc:sldMkLst>
      </pc:sldChg>
      <pc:sldChg chg="modNotes">
        <pc:chgData name="Mohit Deshpande" userId="S::deshpande.mo@northeastern.edu::661b7ebd-1b61-4638-b6f8-6435fdb881b7" providerId="AD" clId="Web-{EBD63C67-77B7-7A5E-D431-40BF59483C7B}" dt="2025-04-21T22:41:36.975" v="80"/>
        <pc:sldMkLst>
          <pc:docMk/>
          <pc:sldMk cId="2950035377" sldId="264"/>
        </pc:sldMkLst>
      </pc:sldChg>
      <pc:sldChg chg="modSp">
        <pc:chgData name="Mohit Deshpande" userId="S::deshpande.mo@northeastern.edu::661b7ebd-1b61-4638-b6f8-6435fdb881b7" providerId="AD" clId="Web-{EBD63C67-77B7-7A5E-D431-40BF59483C7B}" dt="2025-04-21T22:25:58.248" v="35" actId="20577"/>
        <pc:sldMkLst>
          <pc:docMk/>
          <pc:sldMk cId="2496052636" sldId="266"/>
        </pc:sldMkLst>
        <pc:spChg chg="mod">
          <ac:chgData name="Mohit Deshpande" userId="S::deshpande.mo@northeastern.edu::661b7ebd-1b61-4638-b6f8-6435fdb881b7" providerId="AD" clId="Web-{EBD63C67-77B7-7A5E-D431-40BF59483C7B}" dt="2025-04-21T22:25:58.248" v="35" actId="20577"/>
          <ac:spMkLst>
            <pc:docMk/>
            <pc:sldMk cId="2496052636" sldId="266"/>
            <ac:spMk id="2" creationId="{ED95A478-9715-6C01-589A-9C3D18082634}"/>
          </ac:spMkLst>
        </pc:spChg>
      </pc:sldChg>
      <pc:sldChg chg="modSp">
        <pc:chgData name="Mohit Deshpande" userId="S::deshpande.mo@northeastern.edu::661b7ebd-1b61-4638-b6f8-6435fdb881b7" providerId="AD" clId="Web-{EBD63C67-77B7-7A5E-D431-40BF59483C7B}" dt="2025-04-21T21:57:39.337" v="3" actId="20577"/>
        <pc:sldMkLst>
          <pc:docMk/>
          <pc:sldMk cId="1874511559" sldId="273"/>
        </pc:sldMkLst>
        <pc:spChg chg="mod">
          <ac:chgData name="Mohit Deshpande" userId="S::deshpande.mo@northeastern.edu::661b7ebd-1b61-4638-b6f8-6435fdb881b7" providerId="AD" clId="Web-{EBD63C67-77B7-7A5E-D431-40BF59483C7B}" dt="2025-04-21T21:57:39.337" v="3" actId="20577"/>
          <ac:spMkLst>
            <pc:docMk/>
            <pc:sldMk cId="1874511559" sldId="273"/>
            <ac:spMk id="6" creationId="{9EC098E5-80D3-97DD-4547-FD49892DA85A}"/>
          </ac:spMkLst>
        </pc:spChg>
      </pc:sldChg>
      <pc:sldChg chg="new del">
        <pc:chgData name="Mohit Deshpande" userId="S::deshpande.mo@northeastern.edu::661b7ebd-1b61-4638-b6f8-6435fdb881b7" providerId="AD" clId="Web-{EBD63C67-77B7-7A5E-D431-40BF59483C7B}" dt="2025-04-21T22:26:07.357" v="37"/>
        <pc:sldMkLst>
          <pc:docMk/>
          <pc:sldMk cId="1102405215" sldId="275"/>
        </pc:sldMkLst>
      </pc:sldChg>
      <pc:sldChg chg="addSp delSp modSp new mod ord setBg">
        <pc:chgData name="Mohit Deshpande" userId="S::deshpande.mo@northeastern.edu::661b7ebd-1b61-4638-b6f8-6435fdb881b7" providerId="AD" clId="Web-{EBD63C67-77B7-7A5E-D431-40BF59483C7B}" dt="2025-04-21T22:28:02.345" v="74"/>
        <pc:sldMkLst>
          <pc:docMk/>
          <pc:sldMk cId="1969771484" sldId="275"/>
        </pc:sldMkLst>
        <pc:spChg chg="mod">
          <ac:chgData name="Mohit Deshpande" userId="S::deshpande.mo@northeastern.edu::661b7ebd-1b61-4638-b6f8-6435fdb881b7" providerId="AD" clId="Web-{EBD63C67-77B7-7A5E-D431-40BF59483C7B}" dt="2025-04-21T22:28:02.345" v="74"/>
          <ac:spMkLst>
            <pc:docMk/>
            <pc:sldMk cId="1969771484" sldId="275"/>
            <ac:spMk id="2" creationId="{623C5CA4-F489-FA44-361B-965A59DBAECA}"/>
          </ac:spMkLst>
        </pc:spChg>
        <pc:spChg chg="del">
          <ac:chgData name="Mohit Deshpande" userId="S::deshpande.mo@northeastern.edu::661b7ebd-1b61-4638-b6f8-6435fdb881b7" providerId="AD" clId="Web-{EBD63C67-77B7-7A5E-D431-40BF59483C7B}" dt="2025-04-21T22:26:45.983" v="70"/>
          <ac:spMkLst>
            <pc:docMk/>
            <pc:sldMk cId="1969771484" sldId="275"/>
            <ac:spMk id="3" creationId="{21426AEA-88FC-FC0D-EB08-B36DFDBB5D34}"/>
          </ac:spMkLst>
        </pc:spChg>
        <pc:spChg chg="mod">
          <ac:chgData name="Mohit Deshpande" userId="S::deshpande.mo@northeastern.edu::661b7ebd-1b61-4638-b6f8-6435fdb881b7" providerId="AD" clId="Web-{EBD63C67-77B7-7A5E-D431-40BF59483C7B}" dt="2025-04-21T22:27:26.656" v="72"/>
          <ac:spMkLst>
            <pc:docMk/>
            <pc:sldMk cId="1969771484" sldId="275"/>
            <ac:spMk id="4" creationId="{FE2ED3E5-504D-51BA-07B7-5677338FE119}"/>
          </ac:spMkLst>
        </pc:spChg>
        <pc:spChg chg="add del">
          <ac:chgData name="Mohit Deshpande" userId="S::deshpande.mo@northeastern.edu::661b7ebd-1b61-4638-b6f8-6435fdb881b7" providerId="AD" clId="Web-{EBD63C67-77B7-7A5E-D431-40BF59483C7B}" dt="2025-04-21T22:28:02.345" v="74"/>
          <ac:spMkLst>
            <pc:docMk/>
            <pc:sldMk cId="1969771484" sldId="275"/>
            <ac:spMk id="10" creationId="{E91DC736-0EF8-4F87-9146-EBF1D2EE4D3D}"/>
          </ac:spMkLst>
        </pc:spChg>
        <pc:spChg chg="add del">
          <ac:chgData name="Mohit Deshpande" userId="S::deshpande.mo@northeastern.edu::661b7ebd-1b61-4638-b6f8-6435fdb881b7" providerId="AD" clId="Web-{EBD63C67-77B7-7A5E-D431-40BF59483C7B}" dt="2025-04-21T22:28:02.345" v="74"/>
          <ac:spMkLst>
            <pc:docMk/>
            <pc:sldMk cId="1969771484" sldId="275"/>
            <ac:spMk id="12" creationId="{097CD68E-23E3-4007-8847-CD0944C4F7BE}"/>
          </ac:spMkLst>
        </pc:spChg>
        <pc:spChg chg="add del">
          <ac:chgData name="Mohit Deshpande" userId="S::deshpande.mo@northeastern.edu::661b7ebd-1b61-4638-b6f8-6435fdb881b7" providerId="AD" clId="Web-{EBD63C67-77B7-7A5E-D431-40BF59483C7B}" dt="2025-04-21T22:28:02.345" v="74"/>
          <ac:spMkLst>
            <pc:docMk/>
            <pc:sldMk cId="1969771484" sldId="275"/>
            <ac:spMk id="14" creationId="{AF2F604E-43BE-4DC3-B983-E071523364F8}"/>
          </ac:spMkLst>
        </pc:spChg>
        <pc:spChg chg="add del">
          <ac:chgData name="Mohit Deshpande" userId="S::deshpande.mo@northeastern.edu::661b7ebd-1b61-4638-b6f8-6435fdb881b7" providerId="AD" clId="Web-{EBD63C67-77B7-7A5E-D431-40BF59483C7B}" dt="2025-04-21T22:28:02.345" v="74"/>
          <ac:spMkLst>
            <pc:docMk/>
            <pc:sldMk cId="1969771484" sldId="275"/>
            <ac:spMk id="16" creationId="{08C9B587-E65E-4B52-B37C-ABEBB6E87928}"/>
          </ac:spMkLst>
        </pc:spChg>
        <pc:spChg chg="add">
          <ac:chgData name="Mohit Deshpande" userId="S::deshpande.mo@northeastern.edu::661b7ebd-1b61-4638-b6f8-6435fdb881b7" providerId="AD" clId="Web-{EBD63C67-77B7-7A5E-D431-40BF59483C7B}" dt="2025-04-21T22:28:02.345" v="74"/>
          <ac:spMkLst>
            <pc:docMk/>
            <pc:sldMk cId="1969771484" sldId="275"/>
            <ac:spMk id="21" creationId="{464EC53C-35C4-4E84-AFE2-A7D081852617}"/>
          </ac:spMkLst>
        </pc:spChg>
        <pc:spChg chg="add">
          <ac:chgData name="Mohit Deshpande" userId="S::deshpande.mo@northeastern.edu::661b7ebd-1b61-4638-b6f8-6435fdb881b7" providerId="AD" clId="Web-{EBD63C67-77B7-7A5E-D431-40BF59483C7B}" dt="2025-04-21T22:28:02.345" v="74"/>
          <ac:spMkLst>
            <pc:docMk/>
            <pc:sldMk cId="1969771484" sldId="275"/>
            <ac:spMk id="23" creationId="{9A3F5928-D955-456A-97B5-AA390B8CE9D5}"/>
          </ac:spMkLst>
        </pc:spChg>
        <pc:spChg chg="add">
          <ac:chgData name="Mohit Deshpande" userId="S::deshpande.mo@northeastern.edu::661b7ebd-1b61-4638-b6f8-6435fdb881b7" providerId="AD" clId="Web-{EBD63C67-77B7-7A5E-D431-40BF59483C7B}" dt="2025-04-21T22:28:02.345" v="74"/>
          <ac:spMkLst>
            <pc:docMk/>
            <pc:sldMk cId="1969771484" sldId="275"/>
            <ac:spMk id="27" creationId="{C5CB530E-515E-412C-9DF1-5F8FFBD6F383}"/>
          </ac:spMkLst>
        </pc:spChg>
        <pc:spChg chg="add">
          <ac:chgData name="Mohit Deshpande" userId="S::deshpande.mo@northeastern.edu::661b7ebd-1b61-4638-b6f8-6435fdb881b7" providerId="AD" clId="Web-{EBD63C67-77B7-7A5E-D431-40BF59483C7B}" dt="2025-04-21T22:28:02.345" v="74"/>
          <ac:spMkLst>
            <pc:docMk/>
            <pc:sldMk cId="1969771484" sldId="275"/>
            <ac:spMk id="29" creationId="{712D4376-A578-4FF1-94FC-245E7A6A489F}"/>
          </ac:spMkLst>
        </pc:spChg>
        <pc:spChg chg="add">
          <ac:chgData name="Mohit Deshpande" userId="S::deshpande.mo@northeastern.edu::661b7ebd-1b61-4638-b6f8-6435fdb881b7" providerId="AD" clId="Web-{EBD63C67-77B7-7A5E-D431-40BF59483C7B}" dt="2025-04-21T22:28:02.345" v="74"/>
          <ac:spMkLst>
            <pc:docMk/>
            <pc:sldMk cId="1969771484" sldId="275"/>
            <ac:spMk id="31" creationId="{AEA7509D-F04F-40CB-A0B3-EEF16499CC9F}"/>
          </ac:spMkLst>
        </pc:spChg>
        <pc:picChg chg="add mod ord">
          <ac:chgData name="Mohit Deshpande" userId="S::deshpande.mo@northeastern.edu::661b7ebd-1b61-4638-b6f8-6435fdb881b7" providerId="AD" clId="Web-{EBD63C67-77B7-7A5E-D431-40BF59483C7B}" dt="2025-04-21T22:27:26.656" v="72"/>
          <ac:picMkLst>
            <pc:docMk/>
            <pc:sldMk cId="1969771484" sldId="275"/>
            <ac:picMk id="5" creationId="{C65E033C-9599-ABAB-407D-F3601B62B267}"/>
          </ac:picMkLst>
        </pc:picChg>
      </pc:sldChg>
    </pc:docChg>
  </pc:docChgLst>
  <pc:docChgLst>
    <pc:chgData name="Mohit Deshpande" userId="S::deshpande.mo@northeastern.edu::661b7ebd-1b61-4638-b6f8-6435fdb881b7" providerId="AD" clId="Web-{0ED38454-2ED4-CFF6-9F59-7BCDACE280E9}"/>
    <pc:docChg chg="addSld delSld modSld">
      <pc:chgData name="Mohit Deshpande" userId="S::deshpande.mo@northeastern.edu::661b7ebd-1b61-4638-b6f8-6435fdb881b7" providerId="AD" clId="Web-{0ED38454-2ED4-CFF6-9F59-7BCDACE280E9}" dt="2025-04-19T20:25:16.426" v="367" actId="14100"/>
      <pc:docMkLst>
        <pc:docMk/>
      </pc:docMkLst>
      <pc:sldChg chg="modSp">
        <pc:chgData name="Mohit Deshpande" userId="S::deshpande.mo@northeastern.edu::661b7ebd-1b61-4638-b6f8-6435fdb881b7" providerId="AD" clId="Web-{0ED38454-2ED4-CFF6-9F59-7BCDACE280E9}" dt="2025-04-19T18:15:41.443" v="285" actId="20577"/>
        <pc:sldMkLst>
          <pc:docMk/>
          <pc:sldMk cId="1284194427" sldId="257"/>
        </pc:sldMkLst>
        <pc:spChg chg="mod">
          <ac:chgData name="Mohit Deshpande" userId="S::deshpande.mo@northeastern.edu::661b7ebd-1b61-4638-b6f8-6435fdb881b7" providerId="AD" clId="Web-{0ED38454-2ED4-CFF6-9F59-7BCDACE280E9}" dt="2025-04-19T18:15:41.443" v="285" actId="20577"/>
          <ac:spMkLst>
            <pc:docMk/>
            <pc:sldMk cId="1284194427" sldId="257"/>
            <ac:spMk id="4" creationId="{262058F7-4E7E-27ED-E765-86B0CA558469}"/>
          </ac:spMkLst>
        </pc:spChg>
      </pc:sldChg>
      <pc:sldChg chg="addSp delSp modSp">
        <pc:chgData name="Mohit Deshpande" userId="S::deshpande.mo@northeastern.edu::661b7ebd-1b61-4638-b6f8-6435fdb881b7" providerId="AD" clId="Web-{0ED38454-2ED4-CFF6-9F59-7BCDACE280E9}" dt="2025-04-19T18:14:41.081" v="260" actId="20577"/>
        <pc:sldMkLst>
          <pc:docMk/>
          <pc:sldMk cId="4082927131" sldId="258"/>
        </pc:sldMkLst>
        <pc:spChg chg="mod">
          <ac:chgData name="Mohit Deshpande" userId="S::deshpande.mo@northeastern.edu::661b7ebd-1b61-4638-b6f8-6435fdb881b7" providerId="AD" clId="Web-{0ED38454-2ED4-CFF6-9F59-7BCDACE280E9}" dt="2025-04-19T18:14:41.081" v="260" actId="20577"/>
          <ac:spMkLst>
            <pc:docMk/>
            <pc:sldMk cId="4082927131" sldId="258"/>
            <ac:spMk id="2" creationId="{7D47676B-8DFD-4B9B-2E84-25A812B20400}"/>
          </ac:spMkLst>
        </pc:spChg>
        <pc:spChg chg="add del mod">
          <ac:chgData name="Mohit Deshpande" userId="S::deshpande.mo@northeastern.edu::661b7ebd-1b61-4638-b6f8-6435fdb881b7" providerId="AD" clId="Web-{0ED38454-2ED4-CFF6-9F59-7BCDACE280E9}" dt="2025-04-19T18:14:17.314" v="254" actId="14100"/>
          <ac:spMkLst>
            <pc:docMk/>
            <pc:sldMk cId="4082927131" sldId="258"/>
            <ac:spMk id="3" creationId="{7753601D-BE77-B8F8-64D3-207B025E2BEE}"/>
          </ac:spMkLst>
        </pc:spChg>
        <pc:picChg chg="add del">
          <ac:chgData name="Mohit Deshpande" userId="S::deshpande.mo@northeastern.edu::661b7ebd-1b61-4638-b6f8-6435fdb881b7" providerId="AD" clId="Web-{0ED38454-2ED4-CFF6-9F59-7BCDACE280E9}" dt="2025-04-19T17:25:21.452" v="26"/>
          <ac:picMkLst>
            <pc:docMk/>
            <pc:sldMk cId="4082927131" sldId="258"/>
            <ac:picMk id="5" creationId="{38C43DA9-90EA-3653-E2D6-46AC97D625AB}"/>
          </ac:picMkLst>
        </pc:picChg>
      </pc:sldChg>
      <pc:sldChg chg="modSp">
        <pc:chgData name="Mohit Deshpande" userId="S::deshpande.mo@northeastern.edu::661b7ebd-1b61-4638-b6f8-6435fdb881b7" providerId="AD" clId="Web-{0ED38454-2ED4-CFF6-9F59-7BCDACE280E9}" dt="2025-04-19T20:25:16.426" v="367" actId="14100"/>
        <pc:sldMkLst>
          <pc:docMk/>
          <pc:sldMk cId="479406339" sldId="259"/>
        </pc:sldMkLst>
        <pc:spChg chg="mod">
          <ac:chgData name="Mohit Deshpande" userId="S::deshpande.mo@northeastern.edu::661b7ebd-1b61-4638-b6f8-6435fdb881b7" providerId="AD" clId="Web-{0ED38454-2ED4-CFF6-9F59-7BCDACE280E9}" dt="2025-04-19T20:25:16.426" v="367" actId="14100"/>
          <ac:spMkLst>
            <pc:docMk/>
            <pc:sldMk cId="479406339" sldId="259"/>
            <ac:spMk id="2" creationId="{A891ED2D-EF87-50DA-8F61-4DDB51DCC144}"/>
          </ac:spMkLst>
        </pc:spChg>
        <pc:spChg chg="mod">
          <ac:chgData name="Mohit Deshpande" userId="S::deshpande.mo@northeastern.edu::661b7ebd-1b61-4638-b6f8-6435fdb881b7" providerId="AD" clId="Web-{0ED38454-2ED4-CFF6-9F59-7BCDACE280E9}" dt="2025-04-19T17:51:08.596" v="65" actId="20577"/>
          <ac:spMkLst>
            <pc:docMk/>
            <pc:sldMk cId="479406339" sldId="259"/>
            <ac:spMk id="4" creationId="{088EEF06-66CD-AEAE-4CD8-BF57AC235D85}"/>
          </ac:spMkLst>
        </pc:spChg>
      </pc:sldChg>
      <pc:sldChg chg="modSp">
        <pc:chgData name="Mohit Deshpande" userId="S::deshpande.mo@northeastern.edu::661b7ebd-1b61-4638-b6f8-6435fdb881b7" providerId="AD" clId="Web-{0ED38454-2ED4-CFF6-9F59-7BCDACE280E9}" dt="2025-04-19T18:14:53.613" v="262" actId="20577"/>
        <pc:sldMkLst>
          <pc:docMk/>
          <pc:sldMk cId="2353291319" sldId="260"/>
        </pc:sldMkLst>
        <pc:spChg chg="mod">
          <ac:chgData name="Mohit Deshpande" userId="S::deshpande.mo@northeastern.edu::661b7ebd-1b61-4638-b6f8-6435fdb881b7" providerId="AD" clId="Web-{0ED38454-2ED4-CFF6-9F59-7BCDACE280E9}" dt="2025-04-19T18:14:53.613" v="262" actId="20577"/>
          <ac:spMkLst>
            <pc:docMk/>
            <pc:sldMk cId="2353291319" sldId="260"/>
            <ac:spMk id="2" creationId="{C939BB73-A5C4-37C2-B025-1C05945B4516}"/>
          </ac:spMkLst>
        </pc:spChg>
        <pc:spChg chg="mod">
          <ac:chgData name="Mohit Deshpande" userId="S::deshpande.mo@northeastern.edu::661b7ebd-1b61-4638-b6f8-6435fdb881b7" providerId="AD" clId="Web-{0ED38454-2ED4-CFF6-9F59-7BCDACE280E9}" dt="2025-04-19T18:09:24.300" v="176" actId="14100"/>
          <ac:spMkLst>
            <pc:docMk/>
            <pc:sldMk cId="2353291319" sldId="260"/>
            <ac:spMk id="3" creationId="{8B43F44D-C0FD-D29C-C238-9E4D70D7D0F7}"/>
          </ac:spMkLst>
        </pc:spChg>
      </pc:sldChg>
      <pc:sldChg chg="addSp delSp modSp">
        <pc:chgData name="Mohit Deshpande" userId="S::deshpande.mo@northeastern.edu::661b7ebd-1b61-4638-b6f8-6435fdb881b7" providerId="AD" clId="Web-{0ED38454-2ED4-CFF6-9F59-7BCDACE280E9}" dt="2025-04-19T20:24:53.268" v="363" actId="20577"/>
        <pc:sldMkLst>
          <pc:docMk/>
          <pc:sldMk cId="3904662362" sldId="261"/>
        </pc:sldMkLst>
        <pc:spChg chg="add del mod">
          <ac:chgData name="Mohit Deshpande" userId="S::deshpande.mo@northeastern.edu::661b7ebd-1b61-4638-b6f8-6435fdb881b7" providerId="AD" clId="Web-{0ED38454-2ED4-CFF6-9F59-7BCDACE280E9}" dt="2025-04-19T20:24:53.268" v="363" actId="20577"/>
          <ac:spMkLst>
            <pc:docMk/>
            <pc:sldMk cId="3904662362" sldId="261"/>
            <ac:spMk id="3" creationId="{E2A0F578-73A6-328B-8514-4CECE2CBBBAD}"/>
          </ac:spMkLst>
        </pc:spChg>
        <pc:spChg chg="add del">
          <ac:chgData name="Mohit Deshpande" userId="S::deshpande.mo@northeastern.edu::661b7ebd-1b61-4638-b6f8-6435fdb881b7" providerId="AD" clId="Web-{0ED38454-2ED4-CFF6-9F59-7BCDACE280E9}" dt="2025-04-19T18:27:01.165" v="328"/>
          <ac:spMkLst>
            <pc:docMk/>
            <pc:sldMk cId="3904662362" sldId="261"/>
            <ac:spMk id="9" creationId="{C0763A76-9F1C-4FC5-82B7-DD475DA461B2}"/>
          </ac:spMkLst>
        </pc:spChg>
        <pc:spChg chg="add del">
          <ac:chgData name="Mohit Deshpande" userId="S::deshpande.mo@northeastern.edu::661b7ebd-1b61-4638-b6f8-6435fdb881b7" providerId="AD" clId="Web-{0ED38454-2ED4-CFF6-9F59-7BCDACE280E9}" dt="2025-04-19T18:27:01.165" v="328"/>
          <ac:spMkLst>
            <pc:docMk/>
            <pc:sldMk cId="3904662362" sldId="261"/>
            <ac:spMk id="11" creationId="{E81BF4F6-F2CF-4984-9D14-D6966D92F99F}"/>
          </ac:spMkLst>
        </pc:spChg>
        <pc:spChg chg="mod">
          <ac:chgData name="Mohit Deshpande" userId="S::deshpande.mo@northeastern.edu::661b7ebd-1b61-4638-b6f8-6435fdb881b7" providerId="AD" clId="Web-{0ED38454-2ED4-CFF6-9F59-7BCDACE280E9}" dt="2025-04-19T18:27:01.165" v="328"/>
          <ac:spMkLst>
            <pc:docMk/>
            <pc:sldMk cId="3904662362" sldId="261"/>
            <ac:spMk id="24" creationId="{C6B1AB43-93FE-E412-D302-06B85ABB083E}"/>
          </ac:spMkLst>
        </pc:spChg>
        <pc:spChg chg="add del">
          <ac:chgData name="Mohit Deshpande" userId="S::deshpande.mo@northeastern.edu::661b7ebd-1b61-4638-b6f8-6435fdb881b7" providerId="AD" clId="Web-{0ED38454-2ED4-CFF6-9F59-7BCDACE280E9}" dt="2025-04-19T18:27:01.165" v="328"/>
          <ac:spMkLst>
            <pc:docMk/>
            <pc:sldMk cId="3904662362" sldId="261"/>
            <ac:spMk id="29" creationId="{94E4D846-3AFC-4F86-8C35-24B0542A269D}"/>
          </ac:spMkLst>
        </pc:spChg>
        <pc:spChg chg="add del">
          <ac:chgData name="Mohit Deshpande" userId="S::deshpande.mo@northeastern.edu::661b7ebd-1b61-4638-b6f8-6435fdb881b7" providerId="AD" clId="Web-{0ED38454-2ED4-CFF6-9F59-7BCDACE280E9}" dt="2025-04-19T18:27:01.165" v="328"/>
          <ac:spMkLst>
            <pc:docMk/>
            <pc:sldMk cId="3904662362" sldId="261"/>
            <ac:spMk id="31" creationId="{284781B9-12CB-45C3-907A-9ED93FF72C65}"/>
          </ac:spMkLst>
        </pc:spChg>
        <pc:spChg chg="add del">
          <ac:chgData name="Mohit Deshpande" userId="S::deshpande.mo@northeastern.edu::661b7ebd-1b61-4638-b6f8-6435fdb881b7" providerId="AD" clId="Web-{0ED38454-2ED4-CFF6-9F59-7BCDACE280E9}" dt="2025-04-19T18:27:01.165" v="328"/>
          <ac:spMkLst>
            <pc:docMk/>
            <pc:sldMk cId="3904662362" sldId="261"/>
            <ac:spMk id="33" creationId="{55D4142C-5077-457F-A6AD-3FECFDB39685}"/>
          </ac:spMkLst>
        </pc:spChg>
        <pc:spChg chg="add del">
          <ac:chgData name="Mohit Deshpande" userId="S::deshpande.mo@northeastern.edu::661b7ebd-1b61-4638-b6f8-6435fdb881b7" providerId="AD" clId="Web-{0ED38454-2ED4-CFF6-9F59-7BCDACE280E9}" dt="2025-04-19T18:27:01.165" v="328"/>
          <ac:spMkLst>
            <pc:docMk/>
            <pc:sldMk cId="3904662362" sldId="261"/>
            <ac:spMk id="35" creationId="{7A5F0580-5EE9-419F-96EE-B6529EF6E7D0}"/>
          </ac:spMkLst>
        </pc:spChg>
        <pc:picChg chg="mod ord">
          <ac:chgData name="Mohit Deshpande" userId="S::deshpande.mo@northeastern.edu::661b7ebd-1b61-4638-b6f8-6435fdb881b7" providerId="AD" clId="Web-{0ED38454-2ED4-CFF6-9F59-7BCDACE280E9}" dt="2025-04-19T18:27:01.165" v="328"/>
          <ac:picMkLst>
            <pc:docMk/>
            <pc:sldMk cId="3904662362" sldId="261"/>
            <ac:picMk id="5" creationId="{5AE6A416-A583-2E9D-C145-C2B72E5B2C13}"/>
          </ac:picMkLst>
        </pc:picChg>
      </pc:sldChg>
      <pc:sldChg chg="delSp modSp">
        <pc:chgData name="Mohit Deshpande" userId="S::deshpande.mo@northeastern.edu::661b7ebd-1b61-4638-b6f8-6435fdb881b7" providerId="AD" clId="Web-{0ED38454-2ED4-CFF6-9F59-7BCDACE280E9}" dt="2025-04-19T20:24:44.580" v="361" actId="14100"/>
        <pc:sldMkLst>
          <pc:docMk/>
          <pc:sldMk cId="1595132732" sldId="262"/>
        </pc:sldMkLst>
        <pc:spChg chg="mod">
          <ac:chgData name="Mohit Deshpande" userId="S::deshpande.mo@northeastern.edu::661b7ebd-1b61-4638-b6f8-6435fdb881b7" providerId="AD" clId="Web-{0ED38454-2ED4-CFF6-9F59-7BCDACE280E9}" dt="2025-04-19T20:24:44.580" v="361" actId="14100"/>
          <ac:spMkLst>
            <pc:docMk/>
            <pc:sldMk cId="1595132732" sldId="262"/>
            <ac:spMk id="2" creationId="{C6D55C2F-A8DA-4D9A-11F5-E60BDD47EC42}"/>
          </ac:spMkLst>
        </pc:spChg>
        <pc:spChg chg="del">
          <ac:chgData name="Mohit Deshpande" userId="S::deshpande.mo@northeastern.edu::661b7ebd-1b61-4638-b6f8-6435fdb881b7" providerId="AD" clId="Web-{0ED38454-2ED4-CFF6-9F59-7BCDACE280E9}" dt="2025-04-19T18:05:32.884" v="131"/>
          <ac:spMkLst>
            <pc:docMk/>
            <pc:sldMk cId="1595132732" sldId="262"/>
            <ac:spMk id="13" creationId="{55D4142C-5077-457F-A6AD-3FECFDB39685}"/>
          </ac:spMkLst>
        </pc:spChg>
        <pc:spChg chg="del">
          <ac:chgData name="Mohit Deshpande" userId="S::deshpande.mo@northeastern.edu::661b7ebd-1b61-4638-b6f8-6435fdb881b7" providerId="AD" clId="Web-{0ED38454-2ED4-CFF6-9F59-7BCDACE280E9}" dt="2025-04-19T18:00:34.967" v="81"/>
          <ac:spMkLst>
            <pc:docMk/>
            <pc:sldMk cId="1595132732" sldId="262"/>
            <ac:spMk id="15" creationId="{7A5F0580-5EE9-419F-96EE-B6529EF6E7D0}"/>
          </ac:spMkLst>
        </pc:spChg>
        <pc:spChg chg="mod">
          <ac:chgData name="Mohit Deshpande" userId="S::deshpande.mo@northeastern.edu::661b7ebd-1b61-4638-b6f8-6435fdb881b7" providerId="AD" clId="Web-{0ED38454-2ED4-CFF6-9F59-7BCDACE280E9}" dt="2025-04-19T18:06:06.292" v="138" actId="14100"/>
          <ac:spMkLst>
            <pc:docMk/>
            <pc:sldMk cId="1595132732" sldId="262"/>
            <ac:spMk id="21" creationId="{39836273-CD8A-1F77-EAA0-46BE9B346476}"/>
          </ac:spMkLst>
        </pc:spChg>
      </pc:sldChg>
      <pc:sldChg chg="modSp">
        <pc:chgData name="Mohit Deshpande" userId="S::deshpande.mo@northeastern.edu::661b7ebd-1b61-4638-b6f8-6435fdb881b7" providerId="AD" clId="Web-{0ED38454-2ED4-CFF6-9F59-7BCDACE280E9}" dt="2025-04-19T20:24:29.860" v="357" actId="20577"/>
        <pc:sldMkLst>
          <pc:docMk/>
          <pc:sldMk cId="1449080072" sldId="263"/>
        </pc:sldMkLst>
        <pc:spChg chg="mod">
          <ac:chgData name="Mohit Deshpande" userId="S::deshpande.mo@northeastern.edu::661b7ebd-1b61-4638-b6f8-6435fdb881b7" providerId="AD" clId="Web-{0ED38454-2ED4-CFF6-9F59-7BCDACE280E9}" dt="2025-04-19T20:24:29.860" v="357" actId="20577"/>
          <ac:spMkLst>
            <pc:docMk/>
            <pc:sldMk cId="1449080072" sldId="263"/>
            <ac:spMk id="3" creationId="{81B15F50-1E5C-EAC8-D9F4-299371744785}"/>
          </ac:spMkLst>
        </pc:spChg>
        <pc:spChg chg="mod">
          <ac:chgData name="Mohit Deshpande" userId="S::deshpande.mo@northeastern.edu::661b7ebd-1b61-4638-b6f8-6435fdb881b7" providerId="AD" clId="Web-{0ED38454-2ED4-CFF6-9F59-7BCDACE280E9}" dt="2025-04-19T20:23:55.358" v="344" actId="20577"/>
          <ac:spMkLst>
            <pc:docMk/>
            <pc:sldMk cId="1449080072" sldId="263"/>
            <ac:spMk id="34" creationId="{34CC73FA-FC15-D262-9530-B9CEE5B7E7A1}"/>
          </ac:spMkLst>
        </pc:spChg>
      </pc:sldChg>
      <pc:sldChg chg="modSp">
        <pc:chgData name="Mohit Deshpande" userId="S::deshpande.mo@northeastern.edu::661b7ebd-1b61-4638-b6f8-6435fdb881b7" providerId="AD" clId="Web-{0ED38454-2ED4-CFF6-9F59-7BCDACE280E9}" dt="2025-04-19T18:05:09.665" v="128" actId="20577"/>
        <pc:sldMkLst>
          <pc:docMk/>
          <pc:sldMk cId="2950035377" sldId="264"/>
        </pc:sldMkLst>
        <pc:spChg chg="mod">
          <ac:chgData name="Mohit Deshpande" userId="S::deshpande.mo@northeastern.edu::661b7ebd-1b61-4638-b6f8-6435fdb881b7" providerId="AD" clId="Web-{0ED38454-2ED4-CFF6-9F59-7BCDACE280E9}" dt="2025-04-19T18:05:09.665" v="128" actId="20577"/>
          <ac:spMkLst>
            <pc:docMk/>
            <pc:sldMk cId="2950035377" sldId="264"/>
            <ac:spMk id="3" creationId="{BF404627-8032-959A-7E68-46AE26130B8B}"/>
          </ac:spMkLst>
        </pc:spChg>
      </pc:sldChg>
      <pc:sldChg chg="modSp">
        <pc:chgData name="Mohit Deshpande" userId="S::deshpande.mo@northeastern.edu::661b7ebd-1b61-4638-b6f8-6435fdb881b7" providerId="AD" clId="Web-{0ED38454-2ED4-CFF6-9F59-7BCDACE280E9}" dt="2025-04-19T18:05:00.446" v="127" actId="20577"/>
        <pc:sldMkLst>
          <pc:docMk/>
          <pc:sldMk cId="706111521" sldId="265"/>
        </pc:sldMkLst>
        <pc:spChg chg="mod">
          <ac:chgData name="Mohit Deshpande" userId="S::deshpande.mo@northeastern.edu::661b7ebd-1b61-4638-b6f8-6435fdb881b7" providerId="AD" clId="Web-{0ED38454-2ED4-CFF6-9F59-7BCDACE280E9}" dt="2025-04-19T18:04:28.007" v="123" actId="14100"/>
          <ac:spMkLst>
            <pc:docMk/>
            <pc:sldMk cId="706111521" sldId="265"/>
            <ac:spMk id="2" creationId="{0466B9B3-A02F-AB55-68DE-220DE2210C28}"/>
          </ac:spMkLst>
        </pc:spChg>
        <pc:spChg chg="mod">
          <ac:chgData name="Mohit Deshpande" userId="S::deshpande.mo@northeastern.edu::661b7ebd-1b61-4638-b6f8-6435fdb881b7" providerId="AD" clId="Web-{0ED38454-2ED4-CFF6-9F59-7BCDACE280E9}" dt="2025-04-19T18:05:00.446" v="127" actId="20577"/>
          <ac:spMkLst>
            <pc:docMk/>
            <pc:sldMk cId="706111521" sldId="265"/>
            <ac:spMk id="3" creationId="{608704B0-DAA6-1877-CEF0-A0346CA11B7B}"/>
          </ac:spMkLst>
        </pc:spChg>
      </pc:sldChg>
      <pc:sldChg chg="modSp">
        <pc:chgData name="Mohit Deshpande" userId="S::deshpande.mo@northeastern.edu::661b7ebd-1b61-4638-b6f8-6435fdb881b7" providerId="AD" clId="Web-{0ED38454-2ED4-CFF6-9F59-7BCDACE280E9}" dt="2025-04-19T18:16:45.945" v="293" actId="20577"/>
        <pc:sldMkLst>
          <pc:docMk/>
          <pc:sldMk cId="2496052636" sldId="266"/>
        </pc:sldMkLst>
        <pc:spChg chg="mod">
          <ac:chgData name="Mohit Deshpande" userId="S::deshpande.mo@northeastern.edu::661b7ebd-1b61-4638-b6f8-6435fdb881b7" providerId="AD" clId="Web-{0ED38454-2ED4-CFF6-9F59-7BCDACE280E9}" dt="2025-04-19T18:16:45.945" v="293" actId="20577"/>
          <ac:spMkLst>
            <pc:docMk/>
            <pc:sldMk cId="2496052636" sldId="266"/>
            <ac:spMk id="2" creationId="{ED95A478-9715-6C01-589A-9C3D18082634}"/>
          </ac:spMkLst>
        </pc:spChg>
      </pc:sldChg>
      <pc:sldChg chg="addSp delSp modSp">
        <pc:chgData name="Mohit Deshpande" userId="S::deshpande.mo@northeastern.edu::661b7ebd-1b61-4638-b6f8-6435fdb881b7" providerId="AD" clId="Web-{0ED38454-2ED4-CFF6-9F59-7BCDACE280E9}" dt="2025-04-19T18:12:36.857" v="221" actId="20577"/>
        <pc:sldMkLst>
          <pc:docMk/>
          <pc:sldMk cId="3070871196" sldId="267"/>
        </pc:sldMkLst>
        <pc:spChg chg="add del mod">
          <ac:chgData name="Mohit Deshpande" userId="S::deshpande.mo@northeastern.edu::661b7ebd-1b61-4638-b6f8-6435fdb881b7" providerId="AD" clId="Web-{0ED38454-2ED4-CFF6-9F59-7BCDACE280E9}" dt="2025-04-19T18:11:13.323" v="195"/>
          <ac:spMkLst>
            <pc:docMk/>
            <pc:sldMk cId="3070871196" sldId="267"/>
            <ac:spMk id="2" creationId="{28A7D834-5A8D-AB9C-E623-D5272294EFE1}"/>
          </ac:spMkLst>
        </pc:spChg>
        <pc:spChg chg="add mod">
          <ac:chgData name="Mohit Deshpande" userId="S::deshpande.mo@northeastern.edu::661b7ebd-1b61-4638-b6f8-6435fdb881b7" providerId="AD" clId="Web-{0ED38454-2ED4-CFF6-9F59-7BCDACE280E9}" dt="2025-04-19T18:12:36.857" v="221" actId="20577"/>
          <ac:spMkLst>
            <pc:docMk/>
            <pc:sldMk cId="3070871196" sldId="267"/>
            <ac:spMk id="4" creationId="{7511822F-3F65-DB24-4DBD-220D71C925C9}"/>
          </ac:spMkLst>
        </pc:spChg>
        <pc:picChg chg="mod">
          <ac:chgData name="Mohit Deshpande" userId="S::deshpande.mo@northeastern.edu::661b7ebd-1b61-4638-b6f8-6435fdb881b7" providerId="AD" clId="Web-{0ED38454-2ED4-CFF6-9F59-7BCDACE280E9}" dt="2025-04-19T18:11:14.729" v="196"/>
          <ac:picMkLst>
            <pc:docMk/>
            <pc:sldMk cId="3070871196" sldId="267"/>
            <ac:picMk id="3" creationId="{2AEE77BA-3B22-FD76-B1DF-CC74C2300565}"/>
          </ac:picMkLst>
        </pc:picChg>
      </pc:sldChg>
      <pc:sldChg chg="addSp modSp">
        <pc:chgData name="Mohit Deshpande" userId="S::deshpande.mo@northeastern.edu::661b7ebd-1b61-4638-b6f8-6435fdb881b7" providerId="AD" clId="Web-{0ED38454-2ED4-CFF6-9F59-7BCDACE280E9}" dt="2025-04-19T18:13:37.297" v="237" actId="1076"/>
        <pc:sldMkLst>
          <pc:docMk/>
          <pc:sldMk cId="32030201" sldId="268"/>
        </pc:sldMkLst>
        <pc:spChg chg="add mod">
          <ac:chgData name="Mohit Deshpande" userId="S::deshpande.mo@northeastern.edu::661b7ebd-1b61-4638-b6f8-6435fdb881b7" providerId="AD" clId="Web-{0ED38454-2ED4-CFF6-9F59-7BCDACE280E9}" dt="2025-04-19T18:13:30.984" v="236" actId="20577"/>
          <ac:spMkLst>
            <pc:docMk/>
            <pc:sldMk cId="32030201" sldId="268"/>
            <ac:spMk id="2" creationId="{F3626F45-EDEE-42DA-96EB-8AE84C55CCE5}"/>
          </ac:spMkLst>
        </pc:spChg>
        <pc:picChg chg="mod">
          <ac:chgData name="Mohit Deshpande" userId="S::deshpande.mo@northeastern.edu::661b7ebd-1b61-4638-b6f8-6435fdb881b7" providerId="AD" clId="Web-{0ED38454-2ED4-CFF6-9F59-7BCDACE280E9}" dt="2025-04-19T18:13:37.297" v="237" actId="1076"/>
          <ac:picMkLst>
            <pc:docMk/>
            <pc:sldMk cId="32030201" sldId="268"/>
            <ac:picMk id="5" creationId="{E3D4BE39-BDC5-F453-885C-53C61490F69C}"/>
          </ac:picMkLst>
        </pc:picChg>
      </pc:sldChg>
      <pc:sldChg chg="addSp delSp modSp new mod setBg">
        <pc:chgData name="Mohit Deshpande" userId="S::deshpande.mo@northeastern.edu::661b7ebd-1b61-4638-b6f8-6435fdb881b7" providerId="AD" clId="Web-{0ED38454-2ED4-CFF6-9F59-7BCDACE280E9}" dt="2025-04-19T18:26:30.318" v="325"/>
        <pc:sldMkLst>
          <pc:docMk/>
          <pc:sldMk cId="4238945515" sldId="269"/>
        </pc:sldMkLst>
        <pc:spChg chg="del">
          <ac:chgData name="Mohit Deshpande" userId="S::deshpande.mo@northeastern.edu::661b7ebd-1b61-4638-b6f8-6435fdb881b7" providerId="AD" clId="Web-{0ED38454-2ED4-CFF6-9F59-7BCDACE280E9}" dt="2025-04-19T18:20:54.596" v="295"/>
          <ac:spMkLst>
            <pc:docMk/>
            <pc:sldMk cId="4238945515" sldId="269"/>
            <ac:spMk id="2" creationId="{A92E6022-0E9B-0DD2-28C6-95861EA76047}"/>
          </ac:spMkLst>
        </pc:spChg>
        <pc:spChg chg="del">
          <ac:chgData name="Mohit Deshpande" userId="S::deshpande.mo@northeastern.edu::661b7ebd-1b61-4638-b6f8-6435fdb881b7" providerId="AD" clId="Web-{0ED38454-2ED4-CFF6-9F59-7BCDACE280E9}" dt="2025-04-19T18:21:00.768" v="296"/>
          <ac:spMkLst>
            <pc:docMk/>
            <pc:sldMk cId="4238945515" sldId="269"/>
            <ac:spMk id="3" creationId="{7EBBD35D-7AF6-F7B2-6843-51DAB6793120}"/>
          </ac:spMkLst>
        </pc:spChg>
        <pc:spChg chg="add">
          <ac:chgData name="Mohit Deshpande" userId="S::deshpande.mo@northeastern.edu::661b7ebd-1b61-4638-b6f8-6435fdb881b7" providerId="AD" clId="Web-{0ED38454-2ED4-CFF6-9F59-7BCDACE280E9}" dt="2025-04-19T18:26:30.318" v="325"/>
          <ac:spMkLst>
            <pc:docMk/>
            <pc:sldMk cId="4238945515" sldId="269"/>
            <ac:spMk id="9" creationId="{83C98ABE-055B-441F-B07E-44F97F083C39}"/>
          </ac:spMkLst>
        </pc:spChg>
        <pc:spChg chg="add del">
          <ac:chgData name="Mohit Deshpande" userId="S::deshpande.mo@northeastern.edu::661b7ebd-1b61-4638-b6f8-6435fdb881b7" providerId="AD" clId="Web-{0ED38454-2ED4-CFF6-9F59-7BCDACE280E9}" dt="2025-04-19T18:24:55.455" v="311"/>
          <ac:spMkLst>
            <pc:docMk/>
            <pc:sldMk cId="4238945515" sldId="269"/>
            <ac:spMk id="11" creationId="{42A4FC2C-047E-45A5-965D-8E1E3BF09BC6}"/>
          </ac:spMkLst>
        </pc:spChg>
        <pc:spChg chg="add">
          <ac:chgData name="Mohit Deshpande" userId="S::deshpande.mo@northeastern.edu::661b7ebd-1b61-4638-b6f8-6435fdb881b7" providerId="AD" clId="Web-{0ED38454-2ED4-CFF6-9F59-7BCDACE280E9}" dt="2025-04-19T18:26:30.318" v="325"/>
          <ac:spMkLst>
            <pc:docMk/>
            <pc:sldMk cId="4238945515" sldId="269"/>
            <ac:spMk id="12" creationId="{F3060C83-F051-4F0E-ABAD-AA0DFC48B218}"/>
          </ac:spMkLst>
        </pc:spChg>
        <pc:spChg chg="add del">
          <ac:chgData name="Mohit Deshpande" userId="S::deshpande.mo@northeastern.edu::661b7ebd-1b61-4638-b6f8-6435fdb881b7" providerId="AD" clId="Web-{0ED38454-2ED4-CFF6-9F59-7BCDACE280E9}" dt="2025-04-19T18:25:01.424" v="313"/>
          <ac:spMkLst>
            <pc:docMk/>
            <pc:sldMk cId="4238945515" sldId="269"/>
            <ac:spMk id="13" creationId="{EBAB6C56-3D38-4923-996E-BD474BBB91E9}"/>
          </ac:spMkLst>
        </pc:spChg>
        <pc:spChg chg="add del">
          <ac:chgData name="Mohit Deshpande" userId="S::deshpande.mo@northeastern.edu::661b7ebd-1b61-4638-b6f8-6435fdb881b7" providerId="AD" clId="Web-{0ED38454-2ED4-CFF6-9F59-7BCDACE280E9}" dt="2025-04-19T18:25:01.424" v="313"/>
          <ac:spMkLst>
            <pc:docMk/>
            <pc:sldMk cId="4238945515" sldId="269"/>
            <ac:spMk id="14" creationId="{ED55A19D-297C-4231-AD1F-08EF9B4AA8F4}"/>
          </ac:spMkLst>
        </pc:spChg>
        <pc:spChg chg="add del">
          <ac:chgData name="Mohit Deshpande" userId="S::deshpande.mo@northeastern.edu::661b7ebd-1b61-4638-b6f8-6435fdb881b7" providerId="AD" clId="Web-{0ED38454-2ED4-CFF6-9F59-7BCDACE280E9}" dt="2025-04-19T18:25:01.424" v="313"/>
          <ac:spMkLst>
            <pc:docMk/>
            <pc:sldMk cId="4238945515" sldId="269"/>
            <ac:spMk id="15" creationId="{20CD21DB-082D-417D-A5AB-FC838AF9D944}"/>
          </ac:spMkLst>
        </pc:spChg>
        <pc:spChg chg="add">
          <ac:chgData name="Mohit Deshpande" userId="S::deshpande.mo@northeastern.edu::661b7ebd-1b61-4638-b6f8-6435fdb881b7" providerId="AD" clId="Web-{0ED38454-2ED4-CFF6-9F59-7BCDACE280E9}" dt="2025-04-19T18:26:30.318" v="325"/>
          <ac:spMkLst>
            <pc:docMk/>
            <pc:sldMk cId="4238945515" sldId="269"/>
            <ac:spMk id="16" creationId="{29FDB030-9B49-4CED-8CCD-4D99382388AC}"/>
          </ac:spMkLst>
        </pc:spChg>
        <pc:spChg chg="add del">
          <ac:chgData name="Mohit Deshpande" userId="S::deshpande.mo@northeastern.edu::661b7ebd-1b61-4638-b6f8-6435fdb881b7" providerId="AD" clId="Web-{0ED38454-2ED4-CFF6-9F59-7BCDACE280E9}" dt="2025-04-19T18:25:01.424" v="313"/>
          <ac:spMkLst>
            <pc:docMk/>
            <pc:sldMk cId="4238945515" sldId="269"/>
            <ac:spMk id="17" creationId="{7BD8AB83-2763-4392-B4B9-049CDF1F6EA4}"/>
          </ac:spMkLst>
        </pc:spChg>
        <pc:spChg chg="add">
          <ac:chgData name="Mohit Deshpande" userId="S::deshpande.mo@northeastern.edu::661b7ebd-1b61-4638-b6f8-6435fdb881b7" providerId="AD" clId="Web-{0ED38454-2ED4-CFF6-9F59-7BCDACE280E9}" dt="2025-04-19T18:26:30.318" v="325"/>
          <ac:spMkLst>
            <pc:docMk/>
            <pc:sldMk cId="4238945515" sldId="269"/>
            <ac:spMk id="18" creationId="{3783CA14-24A1-485C-8B30-D6A5D87987AD}"/>
          </ac:spMkLst>
        </pc:spChg>
        <pc:spChg chg="add del">
          <ac:chgData name="Mohit Deshpande" userId="S::deshpande.mo@northeastern.edu::661b7ebd-1b61-4638-b6f8-6435fdb881b7" providerId="AD" clId="Web-{0ED38454-2ED4-CFF6-9F59-7BCDACE280E9}" dt="2025-04-19T18:25:01.424" v="313"/>
          <ac:spMkLst>
            <pc:docMk/>
            <pc:sldMk cId="4238945515" sldId="269"/>
            <ac:spMk id="19" creationId="{480F071C-C35C-4CE1-8EE5-8ED96E2F4E25}"/>
          </ac:spMkLst>
        </pc:spChg>
        <pc:spChg chg="add">
          <ac:chgData name="Mohit Deshpande" userId="S::deshpande.mo@northeastern.edu::661b7ebd-1b61-4638-b6f8-6435fdb881b7" providerId="AD" clId="Web-{0ED38454-2ED4-CFF6-9F59-7BCDACE280E9}" dt="2025-04-19T18:26:30.318" v="325"/>
          <ac:spMkLst>
            <pc:docMk/>
            <pc:sldMk cId="4238945515" sldId="269"/>
            <ac:spMk id="20" creationId="{9A97C86A-04D6-40F7-AE84-31AB43E6A846}"/>
          </ac:spMkLst>
        </pc:spChg>
        <pc:spChg chg="add del">
          <ac:chgData name="Mohit Deshpande" userId="S::deshpande.mo@northeastern.edu::661b7ebd-1b61-4638-b6f8-6435fdb881b7" providerId="AD" clId="Web-{0ED38454-2ED4-CFF6-9F59-7BCDACE280E9}" dt="2025-04-19T18:25:01.424" v="313"/>
          <ac:spMkLst>
            <pc:docMk/>
            <pc:sldMk cId="4238945515" sldId="269"/>
            <ac:spMk id="21" creationId="{CD97FAB4-59E0-4E65-B50B-867B14D2A067}"/>
          </ac:spMkLst>
        </pc:spChg>
        <pc:spChg chg="add">
          <ac:chgData name="Mohit Deshpande" userId="S::deshpande.mo@northeastern.edu::661b7ebd-1b61-4638-b6f8-6435fdb881b7" providerId="AD" clId="Web-{0ED38454-2ED4-CFF6-9F59-7BCDACE280E9}" dt="2025-04-19T18:26:30.318" v="325"/>
          <ac:spMkLst>
            <pc:docMk/>
            <pc:sldMk cId="4238945515" sldId="269"/>
            <ac:spMk id="22" creationId="{FF9F2414-84E8-453E-B1F3-389FDE8192D9}"/>
          </ac:spMkLst>
        </pc:spChg>
        <pc:spChg chg="add del">
          <ac:chgData name="Mohit Deshpande" userId="S::deshpande.mo@northeastern.edu::661b7ebd-1b61-4638-b6f8-6435fdb881b7" providerId="AD" clId="Web-{0ED38454-2ED4-CFF6-9F59-7BCDACE280E9}" dt="2025-04-19T18:25:01.424" v="313"/>
          <ac:spMkLst>
            <pc:docMk/>
            <pc:sldMk cId="4238945515" sldId="269"/>
            <ac:spMk id="23" creationId="{0D578F4B-2751-4FC2-8853-FAC5C59139C1}"/>
          </ac:spMkLst>
        </pc:spChg>
        <pc:spChg chg="add">
          <ac:chgData name="Mohit Deshpande" userId="S::deshpande.mo@northeastern.edu::661b7ebd-1b61-4638-b6f8-6435fdb881b7" providerId="AD" clId="Web-{0ED38454-2ED4-CFF6-9F59-7BCDACE280E9}" dt="2025-04-19T18:26:30.318" v="325"/>
          <ac:spMkLst>
            <pc:docMk/>
            <pc:sldMk cId="4238945515" sldId="269"/>
            <ac:spMk id="24" creationId="{3ECA69A1-7536-43AC-85EF-C7106179F5ED}"/>
          </ac:spMkLst>
        </pc:spChg>
        <pc:spChg chg="add del">
          <ac:chgData name="Mohit Deshpande" userId="S::deshpande.mo@northeastern.edu::661b7ebd-1b61-4638-b6f8-6435fdb881b7" providerId="AD" clId="Web-{0ED38454-2ED4-CFF6-9F59-7BCDACE280E9}" dt="2025-04-19T18:25:06.987" v="317"/>
          <ac:spMkLst>
            <pc:docMk/>
            <pc:sldMk cId="4238945515" sldId="269"/>
            <ac:spMk id="25" creationId="{F3060C83-F051-4F0E-ABAD-AA0DFC48B218}"/>
          </ac:spMkLst>
        </pc:spChg>
        <pc:spChg chg="add del">
          <ac:chgData name="Mohit Deshpande" userId="S::deshpande.mo@northeastern.edu::661b7ebd-1b61-4638-b6f8-6435fdb881b7" providerId="AD" clId="Web-{0ED38454-2ED4-CFF6-9F59-7BCDACE280E9}" dt="2025-04-19T18:25:06.987" v="317"/>
          <ac:spMkLst>
            <pc:docMk/>
            <pc:sldMk cId="4238945515" sldId="269"/>
            <ac:spMk id="26" creationId="{83C98ABE-055B-441F-B07E-44F97F083C39}"/>
          </ac:spMkLst>
        </pc:spChg>
        <pc:spChg chg="add del">
          <ac:chgData name="Mohit Deshpande" userId="S::deshpande.mo@northeastern.edu::661b7ebd-1b61-4638-b6f8-6435fdb881b7" providerId="AD" clId="Web-{0ED38454-2ED4-CFF6-9F59-7BCDACE280E9}" dt="2025-04-19T18:25:06.987" v="317"/>
          <ac:spMkLst>
            <pc:docMk/>
            <pc:sldMk cId="4238945515" sldId="269"/>
            <ac:spMk id="27" creationId="{29FDB030-9B49-4CED-8CCD-4D99382388AC}"/>
          </ac:spMkLst>
        </pc:spChg>
        <pc:spChg chg="add del">
          <ac:chgData name="Mohit Deshpande" userId="S::deshpande.mo@northeastern.edu::661b7ebd-1b61-4638-b6f8-6435fdb881b7" providerId="AD" clId="Web-{0ED38454-2ED4-CFF6-9F59-7BCDACE280E9}" dt="2025-04-19T18:25:06.987" v="317"/>
          <ac:spMkLst>
            <pc:docMk/>
            <pc:sldMk cId="4238945515" sldId="269"/>
            <ac:spMk id="28" creationId="{3783CA14-24A1-485C-8B30-D6A5D87987AD}"/>
          </ac:spMkLst>
        </pc:spChg>
        <pc:spChg chg="add del">
          <ac:chgData name="Mohit Deshpande" userId="S::deshpande.mo@northeastern.edu::661b7ebd-1b61-4638-b6f8-6435fdb881b7" providerId="AD" clId="Web-{0ED38454-2ED4-CFF6-9F59-7BCDACE280E9}" dt="2025-04-19T18:25:06.987" v="317"/>
          <ac:spMkLst>
            <pc:docMk/>
            <pc:sldMk cId="4238945515" sldId="269"/>
            <ac:spMk id="29" creationId="{9A97C86A-04D6-40F7-AE84-31AB43E6A846}"/>
          </ac:spMkLst>
        </pc:spChg>
        <pc:spChg chg="add del">
          <ac:chgData name="Mohit Deshpande" userId="S::deshpande.mo@northeastern.edu::661b7ebd-1b61-4638-b6f8-6435fdb881b7" providerId="AD" clId="Web-{0ED38454-2ED4-CFF6-9F59-7BCDACE280E9}" dt="2025-04-19T18:25:06.987" v="317"/>
          <ac:spMkLst>
            <pc:docMk/>
            <pc:sldMk cId="4238945515" sldId="269"/>
            <ac:spMk id="30" creationId="{FF9F2414-84E8-453E-B1F3-389FDE8192D9}"/>
          </ac:spMkLst>
        </pc:spChg>
        <pc:spChg chg="add del">
          <ac:chgData name="Mohit Deshpande" userId="S::deshpande.mo@northeastern.edu::661b7ebd-1b61-4638-b6f8-6435fdb881b7" providerId="AD" clId="Web-{0ED38454-2ED4-CFF6-9F59-7BCDACE280E9}" dt="2025-04-19T18:25:06.987" v="317"/>
          <ac:spMkLst>
            <pc:docMk/>
            <pc:sldMk cId="4238945515" sldId="269"/>
            <ac:spMk id="31" creationId="{3ECA69A1-7536-43AC-85EF-C7106179F5ED}"/>
          </ac:spMkLst>
        </pc:spChg>
        <pc:picChg chg="add del mod">
          <ac:chgData name="Mohit Deshpande" userId="S::deshpande.mo@northeastern.edu::661b7ebd-1b61-4638-b6f8-6435fdb881b7" providerId="AD" clId="Web-{0ED38454-2ED4-CFF6-9F59-7BCDACE280E9}" dt="2025-04-19T18:21:14.159" v="298"/>
          <ac:picMkLst>
            <pc:docMk/>
            <pc:sldMk cId="4238945515" sldId="269"/>
            <ac:picMk id="4" creationId="{14B3D1C8-1BCF-1959-5545-B286E5C8E97C}"/>
          </ac:picMkLst>
        </pc:picChg>
        <pc:picChg chg="add del mod">
          <ac:chgData name="Mohit Deshpande" userId="S::deshpande.mo@northeastern.edu::661b7ebd-1b61-4638-b6f8-6435fdb881b7" providerId="AD" clId="Web-{0ED38454-2ED4-CFF6-9F59-7BCDACE280E9}" dt="2025-04-19T18:23:35.592" v="305"/>
          <ac:picMkLst>
            <pc:docMk/>
            <pc:sldMk cId="4238945515" sldId="269"/>
            <ac:picMk id="5" creationId="{24ACE557-D38D-424C-8C55-FEBE188B235A}"/>
          </ac:picMkLst>
        </pc:picChg>
        <pc:picChg chg="add del mod">
          <ac:chgData name="Mohit Deshpande" userId="S::deshpande.mo@northeastern.edu::661b7ebd-1b61-4638-b6f8-6435fdb881b7" providerId="AD" clId="Web-{0ED38454-2ED4-CFF6-9F59-7BCDACE280E9}" dt="2025-04-19T18:25:09.096" v="319"/>
          <ac:picMkLst>
            <pc:docMk/>
            <pc:sldMk cId="4238945515" sldId="269"/>
            <ac:picMk id="6" creationId="{36341271-31CF-8AF5-37E2-4B82965E179F}"/>
          </ac:picMkLst>
        </pc:picChg>
        <pc:picChg chg="add mod">
          <ac:chgData name="Mohit Deshpande" userId="S::deshpande.mo@northeastern.edu::661b7ebd-1b61-4638-b6f8-6435fdb881b7" providerId="AD" clId="Web-{0ED38454-2ED4-CFF6-9F59-7BCDACE280E9}" dt="2025-04-19T18:26:30.318" v="325"/>
          <ac:picMkLst>
            <pc:docMk/>
            <pc:sldMk cId="4238945515" sldId="269"/>
            <ac:picMk id="7" creationId="{5F86B73D-AEC9-30E5-849F-4BF7834CB27E}"/>
          </ac:picMkLst>
        </pc:picChg>
      </pc:sldChg>
      <pc:sldChg chg="new del">
        <pc:chgData name="Mohit Deshpande" userId="S::deshpande.mo@northeastern.edu::661b7ebd-1b61-4638-b6f8-6435fdb881b7" providerId="AD" clId="Web-{0ED38454-2ED4-CFF6-9F59-7BCDACE280E9}" dt="2025-04-19T20:23:45.108" v="340"/>
        <pc:sldMkLst>
          <pc:docMk/>
          <pc:sldMk cId="1018985887" sldId="270"/>
        </pc:sldMkLst>
      </pc:sldChg>
    </pc:docChg>
  </pc:docChgLst>
  <pc:docChgLst>
    <pc:chgData name="Mohit Deshpande" userId="S::deshpande.mo@northeastern.edu::661b7ebd-1b61-4638-b6f8-6435fdb881b7" providerId="AD" clId="Web-{21A69495-E409-1923-C006-992EC4ACF867}"/>
    <pc:docChg chg="addSld modSld modMainMaster">
      <pc:chgData name="Mohit Deshpande" userId="S::deshpande.mo@northeastern.edu::661b7ebd-1b61-4638-b6f8-6435fdb881b7" providerId="AD" clId="Web-{21A69495-E409-1923-C006-992EC4ACF867}" dt="2025-04-21T04:02:18.630" v="304" actId="20577"/>
      <pc:docMkLst>
        <pc:docMk/>
      </pc:docMkLst>
      <pc:sldChg chg="addSp modSp">
        <pc:chgData name="Mohit Deshpande" userId="S::deshpande.mo@northeastern.edu::661b7ebd-1b61-4638-b6f8-6435fdb881b7" providerId="AD" clId="Web-{21A69495-E409-1923-C006-992EC4ACF867}" dt="2025-04-20T18:46:15.974" v="153" actId="20577"/>
        <pc:sldMkLst>
          <pc:docMk/>
          <pc:sldMk cId="1284194427" sldId="257"/>
        </pc:sldMkLst>
        <pc:spChg chg="mod">
          <ac:chgData name="Mohit Deshpande" userId="S::deshpande.mo@northeastern.edu::661b7ebd-1b61-4638-b6f8-6435fdb881b7" providerId="AD" clId="Web-{21A69495-E409-1923-C006-992EC4ACF867}" dt="2025-04-20T18:46:15.974" v="153" actId="20577"/>
          <ac:spMkLst>
            <pc:docMk/>
            <pc:sldMk cId="1284194427" sldId="257"/>
            <ac:spMk id="2" creationId="{DD9E62B4-AFD8-8201-251A-953746F0FFEA}"/>
          </ac:spMkLst>
        </pc:spChg>
        <pc:spChg chg="add mod">
          <ac:chgData name="Mohit Deshpande" userId="S::deshpande.mo@northeastern.edu::661b7ebd-1b61-4638-b6f8-6435fdb881b7" providerId="AD" clId="Web-{21A69495-E409-1923-C006-992EC4ACF867}" dt="2025-04-20T18:38:40.730" v="4"/>
          <ac:spMkLst>
            <pc:docMk/>
            <pc:sldMk cId="1284194427" sldId="257"/>
            <ac:spMk id="3" creationId="{F1F92612-D52A-BEC2-A340-44B848F24417}"/>
          </ac:spMkLst>
        </pc:spChg>
      </pc:sldChg>
      <pc:sldChg chg="addSp modSp">
        <pc:chgData name="Mohit Deshpande" userId="S::deshpande.mo@northeastern.edu::661b7ebd-1b61-4638-b6f8-6435fdb881b7" providerId="AD" clId="Web-{21A69495-E409-1923-C006-992EC4ACF867}" dt="2025-04-20T18:38:40.730" v="4"/>
        <pc:sldMkLst>
          <pc:docMk/>
          <pc:sldMk cId="4082927131" sldId="258"/>
        </pc:sldMkLst>
        <pc:spChg chg="add mod">
          <ac:chgData name="Mohit Deshpande" userId="S::deshpande.mo@northeastern.edu::661b7ebd-1b61-4638-b6f8-6435fdb881b7" providerId="AD" clId="Web-{21A69495-E409-1923-C006-992EC4ACF867}" dt="2025-04-20T18:38:40.730" v="4"/>
          <ac:spMkLst>
            <pc:docMk/>
            <pc:sldMk cId="4082927131" sldId="258"/>
            <ac:spMk id="4" creationId="{C47818BA-D1EC-D374-9BDA-8ABAF305041E}"/>
          </ac:spMkLst>
        </pc:spChg>
      </pc:sldChg>
      <pc:sldChg chg="addSp modSp">
        <pc:chgData name="Mohit Deshpande" userId="S::deshpande.mo@northeastern.edu::661b7ebd-1b61-4638-b6f8-6435fdb881b7" providerId="AD" clId="Web-{21A69495-E409-1923-C006-992EC4ACF867}" dt="2025-04-21T03:12:17.464" v="174" actId="20577"/>
        <pc:sldMkLst>
          <pc:docMk/>
          <pc:sldMk cId="479406339" sldId="259"/>
        </pc:sldMkLst>
        <pc:spChg chg="add mod">
          <ac:chgData name="Mohit Deshpande" userId="S::deshpande.mo@northeastern.edu::661b7ebd-1b61-4638-b6f8-6435fdb881b7" providerId="AD" clId="Web-{21A69495-E409-1923-C006-992EC4ACF867}" dt="2025-04-20T18:38:40.730" v="4"/>
          <ac:spMkLst>
            <pc:docMk/>
            <pc:sldMk cId="479406339" sldId="259"/>
            <ac:spMk id="3" creationId="{640C49A1-4B8A-1E7F-ABA1-5CB911E93E32}"/>
          </ac:spMkLst>
        </pc:spChg>
        <pc:spChg chg="mod">
          <ac:chgData name="Mohit Deshpande" userId="S::deshpande.mo@northeastern.edu::661b7ebd-1b61-4638-b6f8-6435fdb881b7" providerId="AD" clId="Web-{21A69495-E409-1923-C006-992EC4ACF867}" dt="2025-04-21T03:12:17.464" v="174" actId="20577"/>
          <ac:spMkLst>
            <pc:docMk/>
            <pc:sldMk cId="479406339" sldId="259"/>
            <ac:spMk id="4" creationId="{088EEF06-66CD-AEAE-4CD8-BF57AC235D85}"/>
          </ac:spMkLst>
        </pc:spChg>
      </pc:sldChg>
      <pc:sldChg chg="addSp delSp modSp">
        <pc:chgData name="Mohit Deshpande" userId="S::deshpande.mo@northeastern.edu::661b7ebd-1b61-4638-b6f8-6435fdb881b7" providerId="AD" clId="Web-{21A69495-E409-1923-C006-992EC4ACF867}" dt="2025-04-21T03:14:44.266" v="186" actId="20577"/>
        <pc:sldMkLst>
          <pc:docMk/>
          <pc:sldMk cId="2353291319" sldId="260"/>
        </pc:sldMkLst>
        <pc:spChg chg="mod">
          <ac:chgData name="Mohit Deshpande" userId="S::deshpande.mo@northeastern.edu::661b7ebd-1b61-4638-b6f8-6435fdb881b7" providerId="AD" clId="Web-{21A69495-E409-1923-C006-992EC4ACF867}" dt="2025-04-21T03:14:44.266" v="186" actId="20577"/>
          <ac:spMkLst>
            <pc:docMk/>
            <pc:sldMk cId="2353291319" sldId="260"/>
            <ac:spMk id="2" creationId="{C939BB73-A5C4-37C2-B025-1C05945B4516}"/>
          </ac:spMkLst>
        </pc:spChg>
        <pc:spChg chg="mod">
          <ac:chgData name="Mohit Deshpande" userId="S::deshpande.mo@northeastern.edu::661b7ebd-1b61-4638-b6f8-6435fdb881b7" providerId="AD" clId="Web-{21A69495-E409-1923-C006-992EC4ACF867}" dt="2025-04-21T03:14:37.140" v="185"/>
          <ac:spMkLst>
            <pc:docMk/>
            <pc:sldMk cId="2353291319" sldId="260"/>
            <ac:spMk id="3" creationId="{8B43F44D-C0FD-D29C-C238-9E4D70D7D0F7}"/>
          </ac:spMkLst>
        </pc:spChg>
        <pc:spChg chg="add mod">
          <ac:chgData name="Mohit Deshpande" userId="S::deshpande.mo@northeastern.edu::661b7ebd-1b61-4638-b6f8-6435fdb881b7" providerId="AD" clId="Web-{21A69495-E409-1923-C006-992EC4ACF867}" dt="2025-04-21T03:14:37.140" v="185"/>
          <ac:spMkLst>
            <pc:docMk/>
            <pc:sldMk cId="2353291319" sldId="260"/>
            <ac:spMk id="4" creationId="{10A45CC7-5B47-9D57-CAE3-CB8A0A7D0680}"/>
          </ac:spMkLst>
        </pc:spChg>
        <pc:spChg chg="add del">
          <ac:chgData name="Mohit Deshpande" userId="S::deshpande.mo@northeastern.edu::661b7ebd-1b61-4638-b6f8-6435fdb881b7" providerId="AD" clId="Web-{21A69495-E409-1923-C006-992EC4ACF867}" dt="2025-04-21T03:14:37.140" v="185"/>
          <ac:spMkLst>
            <pc:docMk/>
            <pc:sldMk cId="2353291319" sldId="260"/>
            <ac:spMk id="20" creationId="{04812C46-200A-4DEB-A05E-3ED6C68C2387}"/>
          </ac:spMkLst>
        </pc:spChg>
        <pc:spChg chg="add del">
          <ac:chgData name="Mohit Deshpande" userId="S::deshpande.mo@northeastern.edu::661b7ebd-1b61-4638-b6f8-6435fdb881b7" providerId="AD" clId="Web-{21A69495-E409-1923-C006-992EC4ACF867}" dt="2025-04-21T03:14:37.140" v="185"/>
          <ac:spMkLst>
            <pc:docMk/>
            <pc:sldMk cId="2353291319" sldId="260"/>
            <ac:spMk id="21" creationId="{D1EA859B-E555-4109-94F3-6700E046E008}"/>
          </ac:spMkLst>
        </pc:spChg>
        <pc:spChg chg="add">
          <ac:chgData name="Mohit Deshpande" userId="S::deshpande.mo@northeastern.edu::661b7ebd-1b61-4638-b6f8-6435fdb881b7" providerId="AD" clId="Web-{21A69495-E409-1923-C006-992EC4ACF867}" dt="2025-04-21T03:14:37.140" v="185"/>
          <ac:spMkLst>
            <pc:docMk/>
            <pc:sldMk cId="2353291319" sldId="260"/>
            <ac:spMk id="26" creationId="{907EF6B7-1338-4443-8C46-6A318D952DFD}"/>
          </ac:spMkLst>
        </pc:spChg>
        <pc:spChg chg="add del">
          <ac:chgData name="Mohit Deshpande" userId="S::deshpande.mo@northeastern.edu::661b7ebd-1b61-4638-b6f8-6435fdb881b7" providerId="AD" clId="Web-{21A69495-E409-1923-C006-992EC4ACF867}" dt="2025-04-21T03:14:37.125" v="184"/>
          <ac:spMkLst>
            <pc:docMk/>
            <pc:sldMk cId="2353291319" sldId="260"/>
            <ac:spMk id="27" creationId="{3ECBE1F1-D69B-4AFA-ABD5-8E41720EF6DE}"/>
          </ac:spMkLst>
        </pc:spChg>
        <pc:spChg chg="add">
          <ac:chgData name="Mohit Deshpande" userId="S::deshpande.mo@northeastern.edu::661b7ebd-1b61-4638-b6f8-6435fdb881b7" providerId="AD" clId="Web-{21A69495-E409-1923-C006-992EC4ACF867}" dt="2025-04-21T03:14:37.140" v="185"/>
          <ac:spMkLst>
            <pc:docMk/>
            <pc:sldMk cId="2353291319" sldId="260"/>
            <ac:spMk id="28" creationId="{DAAE4CDD-124C-4DCF-9584-B6033B545DD5}"/>
          </ac:spMkLst>
        </pc:spChg>
        <pc:spChg chg="add del">
          <ac:chgData name="Mohit Deshpande" userId="S::deshpande.mo@northeastern.edu::661b7ebd-1b61-4638-b6f8-6435fdb881b7" providerId="AD" clId="Web-{21A69495-E409-1923-C006-992EC4ACF867}" dt="2025-04-21T03:14:37.125" v="184"/>
          <ac:spMkLst>
            <pc:docMk/>
            <pc:sldMk cId="2353291319" sldId="260"/>
            <ac:spMk id="29" creationId="{603A6265-E10C-4B85-9C20-E75FCAF9CC63}"/>
          </ac:spMkLst>
        </pc:spChg>
        <pc:spChg chg="add">
          <ac:chgData name="Mohit Deshpande" userId="S::deshpande.mo@northeastern.edu::661b7ebd-1b61-4638-b6f8-6435fdb881b7" providerId="AD" clId="Web-{21A69495-E409-1923-C006-992EC4ACF867}" dt="2025-04-21T03:14:37.140" v="185"/>
          <ac:spMkLst>
            <pc:docMk/>
            <pc:sldMk cId="2353291319" sldId="260"/>
            <ac:spMk id="30" creationId="{081E4A58-353D-44AE-B2FC-2A74E2E400F7}"/>
          </ac:spMkLst>
        </pc:spChg>
        <pc:picChg chg="del">
          <ac:chgData name="Mohit Deshpande" userId="S::deshpande.mo@northeastern.edu::661b7ebd-1b61-4638-b6f8-6435fdb881b7" providerId="AD" clId="Web-{21A69495-E409-1923-C006-992EC4ACF867}" dt="2025-04-21T03:13:57.061" v="182"/>
          <ac:picMkLst>
            <pc:docMk/>
            <pc:sldMk cId="2353291319" sldId="260"/>
            <ac:picMk id="5" creationId="{6B2F5DC2-5F61-FA37-8BAB-DB6AC54C0F90}"/>
          </ac:picMkLst>
        </pc:picChg>
        <pc:picChg chg="add del">
          <ac:chgData name="Mohit Deshpande" userId="S::deshpande.mo@northeastern.edu::661b7ebd-1b61-4638-b6f8-6435fdb881b7" providerId="AD" clId="Web-{21A69495-E409-1923-C006-992EC4ACF867}" dt="2025-04-21T03:14:37.125" v="184"/>
          <ac:picMkLst>
            <pc:docMk/>
            <pc:sldMk cId="2353291319" sldId="260"/>
            <ac:picMk id="23" creationId="{04A69FA3-8D3A-F9A0-FA56-C43403E54944}"/>
          </ac:picMkLst>
        </pc:picChg>
      </pc:sldChg>
      <pc:sldChg chg="addSp modSp">
        <pc:chgData name="Mohit Deshpande" userId="S::deshpande.mo@northeastern.edu::661b7ebd-1b61-4638-b6f8-6435fdb881b7" providerId="AD" clId="Web-{21A69495-E409-1923-C006-992EC4ACF867}" dt="2025-04-20T18:38:40.730" v="4"/>
        <pc:sldMkLst>
          <pc:docMk/>
          <pc:sldMk cId="3904662362" sldId="261"/>
        </pc:sldMkLst>
        <pc:spChg chg="add mod">
          <ac:chgData name="Mohit Deshpande" userId="S::deshpande.mo@northeastern.edu::661b7ebd-1b61-4638-b6f8-6435fdb881b7" providerId="AD" clId="Web-{21A69495-E409-1923-C006-992EC4ACF867}" dt="2025-04-20T18:38:40.730" v="4"/>
          <ac:spMkLst>
            <pc:docMk/>
            <pc:sldMk cId="3904662362" sldId="261"/>
            <ac:spMk id="2" creationId="{81564C6E-33EA-BB68-9CB0-81E54F10704D}"/>
          </ac:spMkLst>
        </pc:spChg>
      </pc:sldChg>
      <pc:sldChg chg="addSp modSp">
        <pc:chgData name="Mohit Deshpande" userId="S::deshpande.mo@northeastern.edu::661b7ebd-1b61-4638-b6f8-6435fdb881b7" providerId="AD" clId="Web-{21A69495-E409-1923-C006-992EC4ACF867}" dt="2025-04-20T18:38:40.730" v="4"/>
        <pc:sldMkLst>
          <pc:docMk/>
          <pc:sldMk cId="1595132732" sldId="262"/>
        </pc:sldMkLst>
        <pc:spChg chg="add mod">
          <ac:chgData name="Mohit Deshpande" userId="S::deshpande.mo@northeastern.edu::661b7ebd-1b61-4638-b6f8-6435fdb881b7" providerId="AD" clId="Web-{21A69495-E409-1923-C006-992EC4ACF867}" dt="2025-04-20T18:38:40.730" v="4"/>
          <ac:spMkLst>
            <pc:docMk/>
            <pc:sldMk cId="1595132732" sldId="262"/>
            <ac:spMk id="3" creationId="{623DA295-F418-7AB1-ECB8-429B9E153964}"/>
          </ac:spMkLst>
        </pc:spChg>
      </pc:sldChg>
      <pc:sldChg chg="addSp modSp">
        <pc:chgData name="Mohit Deshpande" userId="S::deshpande.mo@northeastern.edu::661b7ebd-1b61-4638-b6f8-6435fdb881b7" providerId="AD" clId="Web-{21A69495-E409-1923-C006-992EC4ACF867}" dt="2025-04-20T18:38:40.730" v="4"/>
        <pc:sldMkLst>
          <pc:docMk/>
          <pc:sldMk cId="1449080072" sldId="263"/>
        </pc:sldMkLst>
        <pc:spChg chg="add mod">
          <ac:chgData name="Mohit Deshpande" userId="S::deshpande.mo@northeastern.edu::661b7ebd-1b61-4638-b6f8-6435fdb881b7" providerId="AD" clId="Web-{21A69495-E409-1923-C006-992EC4ACF867}" dt="2025-04-20T18:38:40.730" v="4"/>
          <ac:spMkLst>
            <pc:docMk/>
            <pc:sldMk cId="1449080072" sldId="263"/>
            <ac:spMk id="2" creationId="{E6D8A3A2-97ED-1B22-E38E-0F950BEA6EA1}"/>
          </ac:spMkLst>
        </pc:spChg>
      </pc:sldChg>
      <pc:sldChg chg="addSp modSp">
        <pc:chgData name="Mohit Deshpande" userId="S::deshpande.mo@northeastern.edu::661b7ebd-1b61-4638-b6f8-6435fdb881b7" providerId="AD" clId="Web-{21A69495-E409-1923-C006-992EC4ACF867}" dt="2025-04-20T18:43:57.937" v="141" actId="20577"/>
        <pc:sldMkLst>
          <pc:docMk/>
          <pc:sldMk cId="2950035377" sldId="264"/>
        </pc:sldMkLst>
        <pc:spChg chg="mod">
          <ac:chgData name="Mohit Deshpande" userId="S::deshpande.mo@northeastern.edu::661b7ebd-1b61-4638-b6f8-6435fdb881b7" providerId="AD" clId="Web-{21A69495-E409-1923-C006-992EC4ACF867}" dt="2025-04-20T18:43:57.937" v="141" actId="20577"/>
          <ac:spMkLst>
            <pc:docMk/>
            <pc:sldMk cId="2950035377" sldId="264"/>
            <ac:spMk id="2" creationId="{32A2FA9D-8BBA-684E-9B22-16647DAC3E7B}"/>
          </ac:spMkLst>
        </pc:spChg>
        <pc:spChg chg="add mod">
          <ac:chgData name="Mohit Deshpande" userId="S::deshpande.mo@northeastern.edu::661b7ebd-1b61-4638-b6f8-6435fdb881b7" providerId="AD" clId="Web-{21A69495-E409-1923-C006-992EC4ACF867}" dt="2025-04-20T18:38:40.730" v="4"/>
          <ac:spMkLst>
            <pc:docMk/>
            <pc:sldMk cId="2950035377" sldId="264"/>
            <ac:spMk id="4" creationId="{ED7FE3A5-B842-F4F3-D52A-9AFCCA28138F}"/>
          </ac:spMkLst>
        </pc:spChg>
      </pc:sldChg>
      <pc:sldChg chg="addSp modSp">
        <pc:chgData name="Mohit Deshpande" userId="S::deshpande.mo@northeastern.edu::661b7ebd-1b61-4638-b6f8-6435fdb881b7" providerId="AD" clId="Web-{21A69495-E409-1923-C006-992EC4ACF867}" dt="2025-04-21T03:48:31.204" v="289" actId="1076"/>
        <pc:sldMkLst>
          <pc:docMk/>
          <pc:sldMk cId="706111521" sldId="265"/>
        </pc:sldMkLst>
        <pc:spChg chg="mod">
          <ac:chgData name="Mohit Deshpande" userId="S::deshpande.mo@northeastern.edu::661b7ebd-1b61-4638-b6f8-6435fdb881b7" providerId="AD" clId="Web-{21A69495-E409-1923-C006-992EC4ACF867}" dt="2025-04-21T03:48:31.204" v="289" actId="1076"/>
          <ac:spMkLst>
            <pc:docMk/>
            <pc:sldMk cId="706111521" sldId="265"/>
            <ac:spMk id="2" creationId="{0466B9B3-A02F-AB55-68DE-220DE2210C28}"/>
          </ac:spMkLst>
        </pc:spChg>
        <pc:spChg chg="mod">
          <ac:chgData name="Mohit Deshpande" userId="S::deshpande.mo@northeastern.edu::661b7ebd-1b61-4638-b6f8-6435fdb881b7" providerId="AD" clId="Web-{21A69495-E409-1923-C006-992EC4ACF867}" dt="2025-04-21T03:48:17.376" v="287" actId="14100"/>
          <ac:spMkLst>
            <pc:docMk/>
            <pc:sldMk cId="706111521" sldId="265"/>
            <ac:spMk id="3" creationId="{608704B0-DAA6-1877-CEF0-A0346CA11B7B}"/>
          </ac:spMkLst>
        </pc:spChg>
        <pc:spChg chg="add mod">
          <ac:chgData name="Mohit Deshpande" userId="S::deshpande.mo@northeastern.edu::661b7ebd-1b61-4638-b6f8-6435fdb881b7" providerId="AD" clId="Web-{21A69495-E409-1923-C006-992EC4ACF867}" dt="2025-04-21T03:48:22.923" v="288" actId="1076"/>
          <ac:spMkLst>
            <pc:docMk/>
            <pc:sldMk cId="706111521" sldId="265"/>
            <ac:spMk id="4" creationId="{29E4CC53-E3A8-169D-1B92-7E097E959C22}"/>
          </ac:spMkLst>
        </pc:spChg>
        <pc:picChg chg="mod">
          <ac:chgData name="Mohit Deshpande" userId="S::deshpande.mo@northeastern.edu::661b7ebd-1b61-4638-b6f8-6435fdb881b7" providerId="AD" clId="Web-{21A69495-E409-1923-C006-992EC4ACF867}" dt="2025-04-21T03:48:01.813" v="285" actId="14100"/>
          <ac:picMkLst>
            <pc:docMk/>
            <pc:sldMk cId="706111521" sldId="265"/>
            <ac:picMk id="5" creationId="{C4646BD6-D13D-388A-2E8E-3A0A406E56A2}"/>
          </ac:picMkLst>
        </pc:picChg>
      </pc:sldChg>
      <pc:sldChg chg="addSp delSp modSp mod setClrOvrMap">
        <pc:chgData name="Mohit Deshpande" userId="S::deshpande.mo@northeastern.edu::661b7ebd-1b61-4638-b6f8-6435fdb881b7" providerId="AD" clId="Web-{21A69495-E409-1923-C006-992EC4ACF867}" dt="2025-04-21T04:02:18.630" v="304" actId="20577"/>
        <pc:sldMkLst>
          <pc:docMk/>
          <pc:sldMk cId="2496052636" sldId="266"/>
        </pc:sldMkLst>
        <pc:spChg chg="mod">
          <ac:chgData name="Mohit Deshpande" userId="S::deshpande.mo@northeastern.edu::661b7ebd-1b61-4638-b6f8-6435fdb881b7" providerId="AD" clId="Web-{21A69495-E409-1923-C006-992EC4ACF867}" dt="2025-04-21T04:02:18.630" v="304" actId="20577"/>
          <ac:spMkLst>
            <pc:docMk/>
            <pc:sldMk cId="2496052636" sldId="266"/>
            <ac:spMk id="2" creationId="{ED95A478-9715-6C01-589A-9C3D18082634}"/>
          </ac:spMkLst>
        </pc:spChg>
        <pc:spChg chg="add mod">
          <ac:chgData name="Mohit Deshpande" userId="S::deshpande.mo@northeastern.edu::661b7ebd-1b61-4638-b6f8-6435fdb881b7" providerId="AD" clId="Web-{21A69495-E409-1923-C006-992EC4ACF867}" dt="2025-04-21T03:46:56.954" v="276"/>
          <ac:spMkLst>
            <pc:docMk/>
            <pc:sldMk cId="2496052636" sldId="266"/>
            <ac:spMk id="3" creationId="{F6434189-BFF5-AAFC-6ECE-83FA82E9FCBC}"/>
          </ac:spMkLst>
        </pc:spChg>
        <pc:spChg chg="add del">
          <ac:chgData name="Mohit Deshpande" userId="S::deshpande.mo@northeastern.edu::661b7ebd-1b61-4638-b6f8-6435fdb881b7" providerId="AD" clId="Web-{21A69495-E409-1923-C006-992EC4ACF867}" dt="2025-04-21T03:46:56.954" v="276"/>
          <ac:spMkLst>
            <pc:docMk/>
            <pc:sldMk cId="2496052636" sldId="266"/>
            <ac:spMk id="45" creationId="{94E4D846-3AFC-4F86-8C35-24B0542A269D}"/>
          </ac:spMkLst>
        </pc:spChg>
        <pc:spChg chg="add del">
          <ac:chgData name="Mohit Deshpande" userId="S::deshpande.mo@northeastern.edu::661b7ebd-1b61-4638-b6f8-6435fdb881b7" providerId="AD" clId="Web-{21A69495-E409-1923-C006-992EC4ACF867}" dt="2025-04-21T03:46:56.954" v="276"/>
          <ac:spMkLst>
            <pc:docMk/>
            <pc:sldMk cId="2496052636" sldId="266"/>
            <ac:spMk id="47" creationId="{284781B9-12CB-45C3-907A-9ED93FF72C65}"/>
          </ac:spMkLst>
        </pc:spChg>
        <pc:spChg chg="add del">
          <ac:chgData name="Mohit Deshpande" userId="S::deshpande.mo@northeastern.edu::661b7ebd-1b61-4638-b6f8-6435fdb881b7" providerId="AD" clId="Web-{21A69495-E409-1923-C006-992EC4ACF867}" dt="2025-04-21T03:46:56.954" v="276"/>
          <ac:spMkLst>
            <pc:docMk/>
            <pc:sldMk cId="2496052636" sldId="266"/>
            <ac:spMk id="49" creationId="{55D4142C-5077-457F-A6AD-3FECFDB39685}"/>
          </ac:spMkLst>
        </pc:spChg>
        <pc:spChg chg="add del">
          <ac:chgData name="Mohit Deshpande" userId="S::deshpande.mo@northeastern.edu::661b7ebd-1b61-4638-b6f8-6435fdb881b7" providerId="AD" clId="Web-{21A69495-E409-1923-C006-992EC4ACF867}" dt="2025-04-21T03:46:56.954" v="276"/>
          <ac:spMkLst>
            <pc:docMk/>
            <pc:sldMk cId="2496052636" sldId="266"/>
            <ac:spMk id="51" creationId="{7A5F0580-5EE9-419F-96EE-B6529EF6E7D0}"/>
          </ac:spMkLst>
        </pc:spChg>
        <pc:picChg chg="mod">
          <ac:chgData name="Mohit Deshpande" userId="S::deshpande.mo@northeastern.edu::661b7ebd-1b61-4638-b6f8-6435fdb881b7" providerId="AD" clId="Web-{21A69495-E409-1923-C006-992EC4ACF867}" dt="2025-04-21T04:01:30.989" v="291" actId="14100"/>
          <ac:picMkLst>
            <pc:docMk/>
            <pc:sldMk cId="2496052636" sldId="266"/>
            <ac:picMk id="6" creationId="{8B954525-3669-CB0F-258D-17CFAEB0D8E7}"/>
          </ac:picMkLst>
        </pc:picChg>
        <pc:cxnChg chg="add del">
          <ac:chgData name="Mohit Deshpande" userId="S::deshpande.mo@northeastern.edu::661b7ebd-1b61-4638-b6f8-6435fdb881b7" providerId="AD" clId="Web-{21A69495-E409-1923-C006-992EC4ACF867}" dt="2025-04-21T03:46:56.954" v="276"/>
          <ac:cxnSpMkLst>
            <pc:docMk/>
            <pc:sldMk cId="2496052636" sldId="266"/>
            <ac:cxnSpMk id="56" creationId="{249EDD1B-F94D-B4E6-ACAA-566B9A26FDE3}"/>
          </ac:cxnSpMkLst>
        </pc:cxnChg>
      </pc:sldChg>
      <pc:sldChg chg="addSp modSp">
        <pc:chgData name="Mohit Deshpande" userId="S::deshpande.mo@northeastern.edu::661b7ebd-1b61-4638-b6f8-6435fdb881b7" providerId="AD" clId="Web-{21A69495-E409-1923-C006-992EC4ACF867}" dt="2025-04-20T18:38:40.730" v="4"/>
        <pc:sldMkLst>
          <pc:docMk/>
          <pc:sldMk cId="3070871196" sldId="267"/>
        </pc:sldMkLst>
        <pc:spChg chg="add mod">
          <ac:chgData name="Mohit Deshpande" userId="S::deshpande.mo@northeastern.edu::661b7ebd-1b61-4638-b6f8-6435fdb881b7" providerId="AD" clId="Web-{21A69495-E409-1923-C006-992EC4ACF867}" dt="2025-04-20T18:38:40.730" v="4"/>
          <ac:spMkLst>
            <pc:docMk/>
            <pc:sldMk cId="3070871196" sldId="267"/>
            <ac:spMk id="2" creationId="{3751B013-F324-1423-0DAD-6648FED70BAA}"/>
          </ac:spMkLst>
        </pc:spChg>
      </pc:sldChg>
      <pc:sldChg chg="addSp modSp">
        <pc:chgData name="Mohit Deshpande" userId="S::deshpande.mo@northeastern.edu::661b7ebd-1b61-4638-b6f8-6435fdb881b7" providerId="AD" clId="Web-{21A69495-E409-1923-C006-992EC4ACF867}" dt="2025-04-20T18:38:40.730" v="4"/>
        <pc:sldMkLst>
          <pc:docMk/>
          <pc:sldMk cId="32030201" sldId="268"/>
        </pc:sldMkLst>
        <pc:spChg chg="add mod">
          <ac:chgData name="Mohit Deshpande" userId="S::deshpande.mo@northeastern.edu::661b7ebd-1b61-4638-b6f8-6435fdb881b7" providerId="AD" clId="Web-{21A69495-E409-1923-C006-992EC4ACF867}" dt="2025-04-20T18:38:40.730" v="4"/>
          <ac:spMkLst>
            <pc:docMk/>
            <pc:sldMk cId="32030201" sldId="268"/>
            <ac:spMk id="3" creationId="{3C34951E-CA81-7D76-2B3D-95CA80818C11}"/>
          </ac:spMkLst>
        </pc:spChg>
      </pc:sldChg>
      <pc:sldChg chg="addSp modSp">
        <pc:chgData name="Mohit Deshpande" userId="S::deshpande.mo@northeastern.edu::661b7ebd-1b61-4638-b6f8-6435fdb881b7" providerId="AD" clId="Web-{21A69495-E409-1923-C006-992EC4ACF867}" dt="2025-04-20T18:38:40.730" v="4"/>
        <pc:sldMkLst>
          <pc:docMk/>
          <pc:sldMk cId="4238945515" sldId="269"/>
        </pc:sldMkLst>
        <pc:spChg chg="add mod">
          <ac:chgData name="Mohit Deshpande" userId="S::deshpande.mo@northeastern.edu::661b7ebd-1b61-4638-b6f8-6435fdb881b7" providerId="AD" clId="Web-{21A69495-E409-1923-C006-992EC4ACF867}" dt="2025-04-20T18:38:40.730" v="4"/>
          <ac:spMkLst>
            <pc:docMk/>
            <pc:sldMk cId="4238945515" sldId="269"/>
            <ac:spMk id="2" creationId="{7D043543-6A17-FB4F-B36B-F6D54E0EAB24}"/>
          </ac:spMkLst>
        </pc:spChg>
      </pc:sldChg>
      <pc:sldChg chg="addSp modSp new mod setBg">
        <pc:chgData name="Mohit Deshpande" userId="S::deshpande.mo@northeastern.edu::661b7ebd-1b61-4638-b6f8-6435fdb881b7" providerId="AD" clId="Web-{21A69495-E409-1923-C006-992EC4ACF867}" dt="2025-04-21T03:47:04.235" v="278" actId="20577"/>
        <pc:sldMkLst>
          <pc:docMk/>
          <pc:sldMk cId="4168526278" sldId="270"/>
        </pc:sldMkLst>
        <pc:spChg chg="mod">
          <ac:chgData name="Mohit Deshpande" userId="S::deshpande.mo@northeastern.edu::661b7ebd-1b61-4638-b6f8-6435fdb881b7" providerId="AD" clId="Web-{21A69495-E409-1923-C006-992EC4ACF867}" dt="2025-04-20T18:46:04.004" v="150" actId="20577"/>
          <ac:spMkLst>
            <pc:docMk/>
            <pc:sldMk cId="4168526278" sldId="270"/>
            <ac:spMk id="2" creationId="{974205BB-C441-B59D-2753-19991B8ED892}"/>
          </ac:spMkLst>
        </pc:spChg>
        <pc:spChg chg="mod">
          <ac:chgData name="Mohit Deshpande" userId="S::deshpande.mo@northeastern.edu::661b7ebd-1b61-4638-b6f8-6435fdb881b7" providerId="AD" clId="Web-{21A69495-E409-1923-C006-992EC4ACF867}" dt="2025-04-21T03:47:04.235" v="278" actId="20577"/>
          <ac:spMkLst>
            <pc:docMk/>
            <pc:sldMk cId="4168526278" sldId="270"/>
            <ac:spMk id="3" creationId="{CA44E186-A45E-AB3D-9BB3-A9A38BB296DF}"/>
          </ac:spMkLst>
        </pc:spChg>
        <pc:spChg chg="mod">
          <ac:chgData name="Mohit Deshpande" userId="S::deshpande.mo@northeastern.edu::661b7ebd-1b61-4638-b6f8-6435fdb881b7" providerId="AD" clId="Web-{21A69495-E409-1923-C006-992EC4ACF867}" dt="2025-04-20T18:40:05.859" v="9"/>
          <ac:spMkLst>
            <pc:docMk/>
            <pc:sldMk cId="4168526278" sldId="270"/>
            <ac:spMk id="4" creationId="{72F64597-B368-2EC8-9ED2-02999FA60831}"/>
          </ac:spMkLst>
        </pc:spChg>
        <pc:spChg chg="add">
          <ac:chgData name="Mohit Deshpande" userId="S::deshpande.mo@northeastern.edu::661b7ebd-1b61-4638-b6f8-6435fdb881b7" providerId="AD" clId="Web-{21A69495-E409-1923-C006-992EC4ACF867}" dt="2025-04-20T18:40:05.859" v="9"/>
          <ac:spMkLst>
            <pc:docMk/>
            <pc:sldMk cId="4168526278" sldId="270"/>
            <ac:spMk id="9" creationId="{4BC99CB9-DDAD-44A2-8A1C-E3AF4E72DF5C}"/>
          </ac:spMkLst>
        </pc:spChg>
        <pc:spChg chg="add">
          <ac:chgData name="Mohit Deshpande" userId="S::deshpande.mo@northeastern.edu::661b7ebd-1b61-4638-b6f8-6435fdb881b7" providerId="AD" clId="Web-{21A69495-E409-1923-C006-992EC4ACF867}" dt="2025-04-20T18:40:05.859" v="9"/>
          <ac:spMkLst>
            <pc:docMk/>
            <pc:sldMk cId="4168526278" sldId="270"/>
            <ac:spMk id="11" creationId="{64053CBF-3932-45FF-8285-EE5146085F3A}"/>
          </ac:spMkLst>
        </pc:spChg>
        <pc:grpChg chg="add">
          <ac:chgData name="Mohit Deshpande" userId="S::deshpande.mo@northeastern.edu::661b7ebd-1b61-4638-b6f8-6435fdb881b7" providerId="AD" clId="Web-{21A69495-E409-1923-C006-992EC4ACF867}" dt="2025-04-20T18:40:05.859" v="9"/>
          <ac:grpSpMkLst>
            <pc:docMk/>
            <pc:sldMk cId="4168526278" sldId="270"/>
            <ac:grpSpMk id="13" creationId="{2E751C04-BEA6-446B-A678-9C74819EBD4C}"/>
          </ac:grpSpMkLst>
        </pc:grpChg>
        <pc:grpChg chg="add">
          <ac:chgData name="Mohit Deshpande" userId="S::deshpande.mo@northeastern.edu::661b7ebd-1b61-4638-b6f8-6435fdb881b7" providerId="AD" clId="Web-{21A69495-E409-1923-C006-992EC4ACF867}" dt="2025-04-20T18:40:05.859" v="9"/>
          <ac:grpSpMkLst>
            <pc:docMk/>
            <pc:sldMk cId="4168526278" sldId="270"/>
            <ac:grpSpMk id="19" creationId="{B63ACBA3-DEFD-4C6D-BBA0-64468FA99C2D}"/>
          </ac:grpSpMkLst>
        </pc:grpChg>
      </pc:sldChg>
      <pc:sldChg chg="addSp modSp new mod setBg">
        <pc:chgData name="Mohit Deshpande" userId="S::deshpande.mo@northeastern.edu::661b7ebd-1b61-4638-b6f8-6435fdb881b7" providerId="AD" clId="Web-{21A69495-E409-1923-C006-992EC4ACF867}" dt="2025-04-20T18:45:25.409" v="145"/>
        <pc:sldMkLst>
          <pc:docMk/>
          <pc:sldMk cId="3498728864" sldId="271"/>
        </pc:sldMkLst>
        <pc:spChg chg="mod ord">
          <ac:chgData name="Mohit Deshpande" userId="S::deshpande.mo@northeastern.edu::661b7ebd-1b61-4638-b6f8-6435fdb881b7" providerId="AD" clId="Web-{21A69495-E409-1923-C006-992EC4ACF867}" dt="2025-04-20T18:45:25.409" v="145"/>
          <ac:spMkLst>
            <pc:docMk/>
            <pc:sldMk cId="3498728864" sldId="271"/>
            <ac:spMk id="2" creationId="{88532F3E-EE00-857F-2B49-54BDC4FE8C3E}"/>
          </ac:spMkLst>
        </pc:spChg>
        <pc:spChg chg="add">
          <ac:chgData name="Mohit Deshpande" userId="S::deshpande.mo@northeastern.edu::661b7ebd-1b61-4638-b6f8-6435fdb881b7" providerId="AD" clId="Web-{21A69495-E409-1923-C006-992EC4ACF867}" dt="2025-04-20T18:45:25.409" v="145"/>
          <ac:spMkLst>
            <pc:docMk/>
            <pc:sldMk cId="3498728864" sldId="271"/>
            <ac:spMk id="8" creationId="{8ECBFEF8-9038-4E5E-A5F1-E4DC2303553E}"/>
          </ac:spMkLst>
        </pc:spChg>
        <pc:spChg chg="add">
          <ac:chgData name="Mohit Deshpande" userId="S::deshpande.mo@northeastern.edu::661b7ebd-1b61-4638-b6f8-6435fdb881b7" providerId="AD" clId="Web-{21A69495-E409-1923-C006-992EC4ACF867}" dt="2025-04-20T18:45:25.409" v="145"/>
          <ac:spMkLst>
            <pc:docMk/>
            <pc:sldMk cId="3498728864" sldId="271"/>
            <ac:spMk id="10" creationId="{F37E8EB2-7BE0-4F3D-921C-F4E9C2C14929}"/>
          </ac:spMkLst>
        </pc:spChg>
        <pc:spChg chg="add">
          <ac:chgData name="Mohit Deshpande" userId="S::deshpande.mo@northeastern.edu::661b7ebd-1b61-4638-b6f8-6435fdb881b7" providerId="AD" clId="Web-{21A69495-E409-1923-C006-992EC4ACF867}" dt="2025-04-20T18:45:25.409" v="145"/>
          <ac:spMkLst>
            <pc:docMk/>
            <pc:sldMk cId="3498728864" sldId="271"/>
            <ac:spMk id="12" creationId="{E77AE46B-A945-4A7E-9911-903176079DD0}"/>
          </ac:spMkLst>
        </pc:spChg>
        <pc:picChg chg="add mod">
          <ac:chgData name="Mohit Deshpande" userId="S::deshpande.mo@northeastern.edu::661b7ebd-1b61-4638-b6f8-6435fdb881b7" providerId="AD" clId="Web-{21A69495-E409-1923-C006-992EC4ACF867}" dt="2025-04-20T18:45:25.409" v="145"/>
          <ac:picMkLst>
            <pc:docMk/>
            <pc:sldMk cId="3498728864" sldId="271"/>
            <ac:picMk id="3" creationId="{6137704F-4876-609F-DE72-8F7C62895321}"/>
          </ac:picMkLst>
        </pc:picChg>
      </pc:sldChg>
      <pc:sldChg chg="addSp delSp modSp new mod setBg">
        <pc:chgData name="Mohit Deshpande" userId="S::deshpande.mo@northeastern.edu::661b7ebd-1b61-4638-b6f8-6435fdb881b7" providerId="AD" clId="Web-{21A69495-E409-1923-C006-992EC4ACF867}" dt="2025-04-21T03:22:10.328" v="228"/>
        <pc:sldMkLst>
          <pc:docMk/>
          <pc:sldMk cId="3349352163" sldId="272"/>
        </pc:sldMkLst>
        <pc:spChg chg="mod ord">
          <ac:chgData name="Mohit Deshpande" userId="S::deshpande.mo@northeastern.edu::661b7ebd-1b61-4638-b6f8-6435fdb881b7" providerId="AD" clId="Web-{21A69495-E409-1923-C006-992EC4ACF867}" dt="2025-04-21T03:17:01.317" v="198"/>
          <ac:spMkLst>
            <pc:docMk/>
            <pc:sldMk cId="3349352163" sldId="272"/>
            <ac:spMk id="2" creationId="{1541EEB0-02F4-F5DF-CAAD-DDA62D1A2525}"/>
          </ac:spMkLst>
        </pc:spChg>
        <pc:spChg chg="add mod">
          <ac:chgData name="Mohit Deshpande" userId="S::deshpande.mo@northeastern.edu::661b7ebd-1b61-4638-b6f8-6435fdb881b7" providerId="AD" clId="Web-{21A69495-E409-1923-C006-992EC4ACF867}" dt="2025-04-21T03:18:29.820" v="205" actId="20577"/>
          <ac:spMkLst>
            <pc:docMk/>
            <pc:sldMk cId="3349352163" sldId="272"/>
            <ac:spMk id="5" creationId="{D5ECB62A-E38C-08F6-3107-A5EC1E55BE58}"/>
          </ac:spMkLst>
        </pc:spChg>
        <pc:spChg chg="add mod">
          <ac:chgData name="Mohit Deshpande" userId="S::deshpande.mo@northeastern.edu::661b7ebd-1b61-4638-b6f8-6435fdb881b7" providerId="AD" clId="Web-{21A69495-E409-1923-C006-992EC4ACF867}" dt="2025-04-21T03:21:47.890" v="225" actId="20577"/>
          <ac:spMkLst>
            <pc:docMk/>
            <pc:sldMk cId="3349352163" sldId="272"/>
            <ac:spMk id="6" creationId="{5B0B8EAA-639F-A679-C26A-49E56FF112C1}"/>
          </ac:spMkLst>
        </pc:spChg>
        <pc:spChg chg="add del">
          <ac:chgData name="Mohit Deshpande" userId="S::deshpande.mo@northeastern.edu::661b7ebd-1b61-4638-b6f8-6435fdb881b7" providerId="AD" clId="Web-{21A69495-E409-1923-C006-992EC4ACF867}" dt="2025-04-21T03:22:10.328" v="228"/>
          <ac:spMkLst>
            <pc:docMk/>
            <pc:sldMk cId="3349352163" sldId="272"/>
            <ac:spMk id="7" creationId="{8F6F74A0-451E-B7E6-66D0-7D422EDE2ED6}"/>
          </ac:spMkLst>
        </pc:spChg>
        <pc:spChg chg="add">
          <ac:chgData name="Mohit Deshpande" userId="S::deshpande.mo@northeastern.edu::661b7ebd-1b61-4638-b6f8-6435fdb881b7" providerId="AD" clId="Web-{21A69495-E409-1923-C006-992EC4ACF867}" dt="2025-04-21T03:17:01.317" v="198"/>
          <ac:spMkLst>
            <pc:docMk/>
            <pc:sldMk cId="3349352163" sldId="272"/>
            <ac:spMk id="9" creationId="{A9F529C3-C941-49FD-8C67-82F134F64BDB}"/>
          </ac:spMkLst>
        </pc:spChg>
        <pc:spChg chg="add mod">
          <ac:chgData name="Mohit Deshpande" userId="S::deshpande.mo@northeastern.edu::661b7ebd-1b61-4638-b6f8-6435fdb881b7" providerId="AD" clId="Web-{21A69495-E409-1923-C006-992EC4ACF867}" dt="2025-04-21T03:17:09.880" v="199"/>
          <ac:spMkLst>
            <pc:docMk/>
            <pc:sldMk cId="3349352163" sldId="272"/>
            <ac:spMk id="11" creationId="{20586029-32A0-47E5-9AEC-AE3ABA6B94D0}"/>
          </ac:spMkLst>
        </pc:spChg>
        <pc:picChg chg="add mod ord">
          <ac:chgData name="Mohit Deshpande" userId="S::deshpande.mo@northeastern.edu::661b7ebd-1b61-4638-b6f8-6435fdb881b7" providerId="AD" clId="Web-{21A69495-E409-1923-C006-992EC4ACF867}" dt="2025-04-21T03:17:01.317" v="198"/>
          <ac:picMkLst>
            <pc:docMk/>
            <pc:sldMk cId="3349352163" sldId="272"/>
            <ac:picMk id="3" creationId="{8D53E9A1-B411-3E8D-5572-771D2335A539}"/>
          </ac:picMkLst>
        </pc:picChg>
        <pc:picChg chg="add mod">
          <ac:chgData name="Mohit Deshpande" userId="S::deshpande.mo@northeastern.edu::661b7ebd-1b61-4638-b6f8-6435fdb881b7" providerId="AD" clId="Web-{21A69495-E409-1923-C006-992EC4ACF867}" dt="2025-04-21T03:17:01.317" v="198"/>
          <ac:picMkLst>
            <pc:docMk/>
            <pc:sldMk cId="3349352163" sldId="272"/>
            <ac:picMk id="4" creationId="{09FBFA1F-A54A-6E39-AD56-B2C142B0A792}"/>
          </ac:picMkLst>
        </pc:picChg>
        <pc:cxnChg chg="add">
          <ac:chgData name="Mohit Deshpande" userId="S::deshpande.mo@northeastern.edu::661b7ebd-1b61-4638-b6f8-6435fdb881b7" providerId="AD" clId="Web-{21A69495-E409-1923-C006-992EC4ACF867}" dt="2025-04-21T03:17:01.317" v="198"/>
          <ac:cxnSpMkLst>
            <pc:docMk/>
            <pc:sldMk cId="3349352163" sldId="272"/>
            <ac:cxnSpMk id="13" creationId="{8C730EAB-A532-4295-A302-FB4B90DB9F5E}"/>
          </ac:cxnSpMkLst>
        </pc:cxnChg>
      </pc:sldChg>
      <pc:sldChg chg="addSp delSp modSp new">
        <pc:chgData name="Mohit Deshpande" userId="S::deshpande.mo@northeastern.edu::661b7ebd-1b61-4638-b6f8-6435fdb881b7" providerId="AD" clId="Web-{21A69495-E409-1923-C006-992EC4ACF867}" dt="2025-04-21T03:41:02.483" v="249" actId="14100"/>
        <pc:sldMkLst>
          <pc:docMk/>
          <pc:sldMk cId="1874511559" sldId="273"/>
        </pc:sldMkLst>
        <pc:spChg chg="add del mod">
          <ac:chgData name="Mohit Deshpande" userId="S::deshpande.mo@northeastern.edu::661b7ebd-1b61-4638-b6f8-6435fdb881b7" providerId="AD" clId="Web-{21A69495-E409-1923-C006-992EC4ACF867}" dt="2025-04-21T03:40:29.373" v="241"/>
          <ac:spMkLst>
            <pc:docMk/>
            <pc:sldMk cId="1874511559" sldId="273"/>
            <ac:spMk id="5" creationId="{F9DA2E8B-7686-9F89-AAF1-A31FF0F45532}"/>
          </ac:spMkLst>
        </pc:spChg>
        <pc:spChg chg="add mod">
          <ac:chgData name="Mohit Deshpande" userId="S::deshpande.mo@northeastern.edu::661b7ebd-1b61-4638-b6f8-6435fdb881b7" providerId="AD" clId="Web-{21A69495-E409-1923-C006-992EC4ACF867}" dt="2025-04-21T03:40:38.545" v="245" actId="14100"/>
          <ac:spMkLst>
            <pc:docMk/>
            <pc:sldMk cId="1874511559" sldId="273"/>
            <ac:spMk id="6" creationId="{9EC098E5-80D3-97DD-4547-FD49892DA85A}"/>
          </ac:spMkLst>
        </pc:spChg>
        <pc:picChg chg="add mod">
          <ac:chgData name="Mohit Deshpande" userId="S::deshpande.mo@northeastern.edu::661b7ebd-1b61-4638-b6f8-6435fdb881b7" providerId="AD" clId="Web-{21A69495-E409-1923-C006-992EC4ACF867}" dt="2025-04-21T03:39:00.433" v="232" actId="1076"/>
          <ac:picMkLst>
            <pc:docMk/>
            <pc:sldMk cId="1874511559" sldId="273"/>
            <ac:picMk id="3" creationId="{B01D9993-82AA-630D-577A-934426AC4A2E}"/>
          </ac:picMkLst>
        </pc:picChg>
        <pc:picChg chg="add mod">
          <ac:chgData name="Mohit Deshpande" userId="S::deshpande.mo@northeastern.edu::661b7ebd-1b61-4638-b6f8-6435fdb881b7" providerId="AD" clId="Web-{21A69495-E409-1923-C006-992EC4ACF867}" dt="2025-04-21T03:39:59.436" v="235" actId="1076"/>
          <ac:picMkLst>
            <pc:docMk/>
            <pc:sldMk cId="1874511559" sldId="273"/>
            <ac:picMk id="4" creationId="{8A531115-37C2-E7D3-2E85-73B8FD8D2753}"/>
          </ac:picMkLst>
        </pc:picChg>
        <pc:picChg chg="add mod">
          <ac:chgData name="Mohit Deshpande" userId="S::deshpande.mo@northeastern.edu::661b7ebd-1b61-4638-b6f8-6435fdb881b7" providerId="AD" clId="Web-{21A69495-E409-1923-C006-992EC4ACF867}" dt="2025-04-21T03:41:02.483" v="249" actId="14100"/>
          <ac:picMkLst>
            <pc:docMk/>
            <pc:sldMk cId="1874511559" sldId="273"/>
            <ac:picMk id="7" creationId="{75B2896E-E6AF-B0A7-2DC5-D6D85F956124}"/>
          </ac:picMkLst>
        </pc:picChg>
      </pc:sldChg>
      <pc:sldChg chg="addSp delSp modSp new mod setBg">
        <pc:chgData name="Mohit Deshpande" userId="S::deshpande.mo@northeastern.edu::661b7ebd-1b61-4638-b6f8-6435fdb881b7" providerId="AD" clId="Web-{21A69495-E409-1923-C006-992EC4ACF867}" dt="2025-04-21T03:43:49.219" v="270"/>
        <pc:sldMkLst>
          <pc:docMk/>
          <pc:sldMk cId="885200541" sldId="274"/>
        </pc:sldMkLst>
        <pc:spChg chg="mod ord">
          <ac:chgData name="Mohit Deshpande" userId="S::deshpande.mo@northeastern.edu::661b7ebd-1b61-4638-b6f8-6435fdb881b7" providerId="AD" clId="Web-{21A69495-E409-1923-C006-992EC4ACF867}" dt="2025-04-21T03:43:49.219" v="270"/>
          <ac:spMkLst>
            <pc:docMk/>
            <pc:sldMk cId="885200541" sldId="274"/>
            <ac:spMk id="2" creationId="{28EC5740-C7F2-A274-2724-D08B9F63A0B8}"/>
          </ac:spMkLst>
        </pc:spChg>
        <pc:spChg chg="add">
          <ac:chgData name="Mohit Deshpande" userId="S::deshpande.mo@northeastern.edu::661b7ebd-1b61-4638-b6f8-6435fdb881b7" providerId="AD" clId="Web-{21A69495-E409-1923-C006-992EC4ACF867}" dt="2025-04-21T03:43:49.219" v="270"/>
          <ac:spMkLst>
            <pc:docMk/>
            <pc:sldMk cId="885200541" sldId="274"/>
            <ac:spMk id="7" creationId="{56827C3C-D52F-46CE-A441-3CD6A1A6A0A2}"/>
          </ac:spMkLst>
        </pc:spChg>
        <pc:spChg chg="add">
          <ac:chgData name="Mohit Deshpande" userId="S::deshpande.mo@northeastern.edu::661b7ebd-1b61-4638-b6f8-6435fdb881b7" providerId="AD" clId="Web-{21A69495-E409-1923-C006-992EC4ACF867}" dt="2025-04-21T03:43:49.219" v="270"/>
          <ac:spMkLst>
            <pc:docMk/>
            <pc:sldMk cId="885200541" sldId="274"/>
            <ac:spMk id="8" creationId="{F52A8B51-0A89-497B-B882-6658E029A3F9}"/>
          </ac:spMkLst>
        </pc:spChg>
        <pc:spChg chg="add">
          <ac:chgData name="Mohit Deshpande" userId="S::deshpande.mo@northeastern.edu::661b7ebd-1b61-4638-b6f8-6435fdb881b7" providerId="AD" clId="Web-{21A69495-E409-1923-C006-992EC4ACF867}" dt="2025-04-21T03:43:49.219" v="270"/>
          <ac:spMkLst>
            <pc:docMk/>
            <pc:sldMk cId="885200541" sldId="274"/>
            <ac:spMk id="9" creationId="{EB1CEFBF-6F09-4052-862B-E219DA15757E}"/>
          </ac:spMkLst>
        </pc:spChg>
        <pc:spChg chg="add del">
          <ac:chgData name="Mohit Deshpande" userId="S::deshpande.mo@northeastern.edu::661b7ebd-1b61-4638-b6f8-6435fdb881b7" providerId="AD" clId="Web-{21A69495-E409-1923-C006-992EC4ACF867}" dt="2025-04-21T03:42:56.421" v="261"/>
          <ac:spMkLst>
            <pc:docMk/>
            <pc:sldMk cId="885200541" sldId="274"/>
            <ac:spMk id="10" creationId="{56827C3C-D52F-46CE-A441-3CD6A1A6A0A2}"/>
          </ac:spMkLst>
        </pc:spChg>
        <pc:spChg chg="add">
          <ac:chgData name="Mohit Deshpande" userId="S::deshpande.mo@northeastern.edu::661b7ebd-1b61-4638-b6f8-6435fdb881b7" providerId="AD" clId="Web-{21A69495-E409-1923-C006-992EC4ACF867}" dt="2025-04-21T03:43:49.219" v="270"/>
          <ac:spMkLst>
            <pc:docMk/>
            <pc:sldMk cId="885200541" sldId="274"/>
            <ac:spMk id="11" creationId="{BCB5D417-2A71-445D-B4C7-9E814D633D33}"/>
          </ac:spMkLst>
        </pc:spChg>
        <pc:spChg chg="add del">
          <ac:chgData name="Mohit Deshpande" userId="S::deshpande.mo@northeastern.edu::661b7ebd-1b61-4638-b6f8-6435fdb881b7" providerId="AD" clId="Web-{21A69495-E409-1923-C006-992EC4ACF867}" dt="2025-04-21T03:42:56.421" v="261"/>
          <ac:spMkLst>
            <pc:docMk/>
            <pc:sldMk cId="885200541" sldId="274"/>
            <ac:spMk id="12" creationId="{F52A8B51-0A89-497B-B882-6658E029A3F9}"/>
          </ac:spMkLst>
        </pc:spChg>
        <pc:spChg chg="add del">
          <ac:chgData name="Mohit Deshpande" userId="S::deshpande.mo@northeastern.edu::661b7ebd-1b61-4638-b6f8-6435fdb881b7" providerId="AD" clId="Web-{21A69495-E409-1923-C006-992EC4ACF867}" dt="2025-04-21T03:42:56.421" v="261"/>
          <ac:spMkLst>
            <pc:docMk/>
            <pc:sldMk cId="885200541" sldId="274"/>
            <ac:spMk id="14" creationId="{EB1CEFBF-6F09-4052-862B-E219DA15757E}"/>
          </ac:spMkLst>
        </pc:spChg>
        <pc:spChg chg="add del">
          <ac:chgData name="Mohit Deshpande" userId="S::deshpande.mo@northeastern.edu::661b7ebd-1b61-4638-b6f8-6435fdb881b7" providerId="AD" clId="Web-{21A69495-E409-1923-C006-992EC4ACF867}" dt="2025-04-21T03:42:56.421" v="261"/>
          <ac:spMkLst>
            <pc:docMk/>
            <pc:sldMk cId="885200541" sldId="274"/>
            <ac:spMk id="16" creationId="{BCB5D417-2A71-445D-B4C7-9E814D633D33}"/>
          </ac:spMkLst>
        </pc:spChg>
        <pc:spChg chg="add del">
          <ac:chgData name="Mohit Deshpande" userId="S::deshpande.mo@northeastern.edu::661b7ebd-1b61-4638-b6f8-6435fdb881b7" providerId="AD" clId="Web-{21A69495-E409-1923-C006-992EC4ACF867}" dt="2025-04-21T03:43:45.312" v="269"/>
          <ac:spMkLst>
            <pc:docMk/>
            <pc:sldMk cId="885200541" sldId="274"/>
            <ac:spMk id="19" creationId="{C96C8BAF-68F3-4B78-B238-35DF5D86560D}"/>
          </ac:spMkLst>
        </pc:spChg>
        <pc:grpChg chg="add del">
          <ac:chgData name="Mohit Deshpande" userId="S::deshpande.mo@northeastern.edu::661b7ebd-1b61-4638-b6f8-6435fdb881b7" providerId="AD" clId="Web-{21A69495-E409-1923-C006-992EC4ACF867}" dt="2025-04-21T03:43:45.312" v="269"/>
          <ac:grpSpMkLst>
            <pc:docMk/>
            <pc:sldMk cId="885200541" sldId="274"/>
            <ac:grpSpMk id="20" creationId="{6EFC3492-86BD-4D75-B5B4-C2DBFE0BD106}"/>
          </ac:grpSpMkLst>
        </pc:grpChg>
        <pc:grpChg chg="add del">
          <ac:chgData name="Mohit Deshpande" userId="S::deshpande.mo@northeastern.edu::661b7ebd-1b61-4638-b6f8-6435fdb881b7" providerId="AD" clId="Web-{21A69495-E409-1923-C006-992EC4ACF867}" dt="2025-04-21T03:43:45.312" v="269"/>
          <ac:grpSpMkLst>
            <pc:docMk/>
            <pc:sldMk cId="885200541" sldId="274"/>
            <ac:grpSpMk id="23" creationId="{4F4CD6D0-5A87-4BA2-A13A-0E40511C3CFA}"/>
          </ac:grpSpMkLst>
        </pc:grpChg>
        <pc:grpChg chg="add del">
          <ac:chgData name="Mohit Deshpande" userId="S::deshpande.mo@northeastern.edu::661b7ebd-1b61-4638-b6f8-6435fdb881b7" providerId="AD" clId="Web-{21A69495-E409-1923-C006-992EC4ACF867}" dt="2025-04-21T03:43:45.312" v="269"/>
          <ac:grpSpMkLst>
            <pc:docMk/>
            <pc:sldMk cId="885200541" sldId="274"/>
            <ac:grpSpMk id="25" creationId="{E9537076-EF48-4F72-9164-FD8260D550AC}"/>
          </ac:grpSpMkLst>
        </pc:grpChg>
        <pc:picChg chg="add mod ord">
          <ac:chgData name="Mohit Deshpande" userId="S::deshpande.mo@northeastern.edu::661b7ebd-1b61-4638-b6f8-6435fdb881b7" providerId="AD" clId="Web-{21A69495-E409-1923-C006-992EC4ACF867}" dt="2025-04-21T03:43:49.219" v="270"/>
          <ac:picMkLst>
            <pc:docMk/>
            <pc:sldMk cId="885200541" sldId="274"/>
            <ac:picMk id="3" creationId="{DFFD64E9-AB55-0B40-3060-C278815C8938}"/>
          </ac:picMkLst>
        </pc:picChg>
        <pc:picChg chg="add mod ord">
          <ac:chgData name="Mohit Deshpande" userId="S::deshpande.mo@northeastern.edu::661b7ebd-1b61-4638-b6f8-6435fdb881b7" providerId="AD" clId="Web-{21A69495-E409-1923-C006-992EC4ACF867}" dt="2025-04-21T03:43:49.219" v="270"/>
          <ac:picMkLst>
            <pc:docMk/>
            <pc:sldMk cId="885200541" sldId="274"/>
            <ac:picMk id="4" creationId="{EF8A2ED8-784A-EC85-6CD1-1EAF0BFF56FC}"/>
          </ac:picMkLst>
        </pc:picChg>
        <pc:picChg chg="add mod">
          <ac:chgData name="Mohit Deshpande" userId="S::deshpande.mo@northeastern.edu::661b7ebd-1b61-4638-b6f8-6435fdb881b7" providerId="AD" clId="Web-{21A69495-E409-1923-C006-992EC4ACF867}" dt="2025-04-21T03:43:49.219" v="270"/>
          <ac:picMkLst>
            <pc:docMk/>
            <pc:sldMk cId="885200541" sldId="274"/>
            <ac:picMk id="5" creationId="{713DBAF7-4304-D8A6-2CF1-E17810BC3D42}"/>
          </ac:picMkLst>
        </pc:picChg>
      </pc:sldChg>
      <pc:sldMasterChg chg="mod modSldLayout">
        <pc:chgData name="Mohit Deshpande" userId="S::deshpande.mo@northeastern.edu::661b7ebd-1b61-4638-b6f8-6435fdb881b7" providerId="AD" clId="Web-{21A69495-E409-1923-C006-992EC4ACF867}" dt="2025-04-20T18:38:40.730" v="4"/>
        <pc:sldMasterMkLst>
          <pc:docMk/>
          <pc:sldMasterMk cId="3869031511" sldId="2147483648"/>
        </pc:sldMasterMkLst>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3819535297" sldId="2147483649"/>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4265881120" sldId="2147483650"/>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3690994563" sldId="2147483651"/>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2939879731" sldId="2147483652"/>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3080569868" sldId="2147483653"/>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1253096225" sldId="2147483654"/>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1891849837" sldId="2147483655"/>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234095380" sldId="2147483656"/>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3426373939" sldId="2147483657"/>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519556994" sldId="2147483658"/>
          </pc:sldLayoutMkLst>
        </pc:sldLayoutChg>
        <pc:sldLayoutChg chg="mod">
          <pc:chgData name="Mohit Deshpande" userId="S::deshpande.mo@northeastern.edu::661b7ebd-1b61-4638-b6f8-6435fdb881b7" providerId="AD" clId="Web-{21A69495-E409-1923-C006-992EC4ACF867}" dt="2025-04-20T18:38:40.730" v="4"/>
          <pc:sldLayoutMkLst>
            <pc:docMk/>
            <pc:sldMasterMk cId="3869031511" sldId="2147483648"/>
            <pc:sldLayoutMk cId="1256351006" sldId="2147483659"/>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17.gif>
</file>

<file path=ppt/media/image18.jpeg>
</file>

<file path=ppt/media/image2.jpe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4E84AF-EC88-9E49-B5BB-05D8A14000A9}" type="datetimeFigureOut">
              <a:rPr lang="en-US" smtClean="0"/>
              <a:t>4/21/2025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620FCF-A019-7341-B335-3A9623861F35}" type="slidenum">
              <a:rPr lang="en-US" smtClean="0"/>
              <a:t>‹#›</a:t>
            </a:fld>
            <a:endParaRPr lang="en-US"/>
          </a:p>
        </p:txBody>
      </p:sp>
    </p:spTree>
    <p:extLst>
      <p:ext uri="{BB962C8B-B14F-4D97-AF65-F5344CB8AC3E}">
        <p14:creationId xmlns:p14="http://schemas.microsoft.com/office/powerpoint/2010/main" val="30349512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2620FCF-A019-7341-B335-3A9623861F35}" type="slidenum">
              <a:rPr lang="en-US" smtClean="0"/>
              <a:t>1</a:t>
            </a:fld>
            <a:endParaRPr lang="en-US"/>
          </a:p>
        </p:txBody>
      </p:sp>
    </p:spTree>
    <p:extLst>
      <p:ext uri="{BB962C8B-B14F-4D97-AF65-F5344CB8AC3E}">
        <p14:creationId xmlns:p14="http://schemas.microsoft.com/office/powerpoint/2010/main" val="13788532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shows how we use SQL to manage our hospital data. Think of SQL as the engine that powers all our data needs.</a:t>
            </a:r>
          </a:p>
          <a:p>
            <a:r>
              <a:rPr lang="en-US" dirty="0"/>
              <a:t>What does our system do? First, it handles all our basic hospital information using SQL queries - that's like having a digital filing cabinet that's always organized.</a:t>
            </a:r>
          </a:p>
          <a:p>
            <a:r>
              <a:rPr lang="en-US" dirty="0"/>
              <a:t>It keeps track of patients from the moment they walk in until they leave. It also figures out billing totals for each patient visit, making our financial tracking much easier.</a:t>
            </a:r>
          </a:p>
          <a:p>
            <a:r>
              <a:rPr lang="en-US" dirty="0"/>
              <a:t>The system counts and searches through diagnosis information, helping doctors quickly find what they need. For emergencies, it pulls up patient contacts and history at a moment's notice.</a:t>
            </a:r>
          </a:p>
          <a:p>
            <a:r>
              <a:rPr lang="en-US" dirty="0"/>
              <a:t>We've even made it sort medications by price, which helps us make smarter decisions about prescriptions and what to keep in stock.</a:t>
            </a:r>
          </a:p>
          <a:p>
            <a:r>
              <a:rPr lang="en-US" dirty="0"/>
              <a:t>The whole thing is built to be fast and efficient - less time waiting for computer systems means more time for patient care. The chart you see in the background is just one example of how this system helps us visualize and understand our hospital data better.</a:t>
            </a:r>
          </a:p>
        </p:txBody>
      </p:sp>
      <p:sp>
        <p:nvSpPr>
          <p:cNvPr id="4" name="Slide Number Placeholder 3"/>
          <p:cNvSpPr>
            <a:spLocks noGrp="1"/>
          </p:cNvSpPr>
          <p:nvPr>
            <p:ph type="sldNum" sz="quarter" idx="5"/>
          </p:nvPr>
        </p:nvSpPr>
        <p:spPr/>
        <p:txBody>
          <a:bodyPr/>
          <a:lstStyle/>
          <a:p>
            <a:fld id="{22620FCF-A019-7341-B335-3A9623861F35}" type="slidenum">
              <a:rPr lang="en-US" smtClean="0"/>
              <a:t>11</a:t>
            </a:fld>
            <a:endParaRPr lang="en-US"/>
          </a:p>
        </p:txBody>
      </p:sp>
    </p:spTree>
    <p:extLst>
      <p:ext uri="{BB962C8B-B14F-4D97-AF65-F5344CB8AC3E}">
        <p14:creationId xmlns:p14="http://schemas.microsoft.com/office/powerpoint/2010/main" val="217710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me walk you through how we implemented the technical side using </a:t>
            </a:r>
            <a:r>
              <a:rPr lang="en-US" dirty="0" err="1"/>
              <a:t>PyMy</a:t>
            </a:r>
            <a:r>
              <a:rPr lang="en-US" dirty="0"/>
              <a:t>-SQL.</a:t>
            </a:r>
          </a:p>
          <a:p>
            <a:r>
              <a:rPr lang="en-US" dirty="0"/>
              <a:t>I chose to work with Python combined with SQL-Alchemy and </a:t>
            </a:r>
            <a:r>
              <a:rPr lang="en-US" dirty="0" err="1"/>
              <a:t>PyMy</a:t>
            </a:r>
            <a:r>
              <a:rPr lang="en-US" dirty="0"/>
              <a:t>-SQL to handle our database needs. This gave us flexibility while maintaining solid database performance.</a:t>
            </a:r>
          </a:p>
          <a:p>
            <a:r>
              <a:rPr lang="en-US" dirty="0"/>
              <a:t>For our data work, I used Pandas to load important tables like Patient, Encounter, Billing, and Diagnosis information. Think of Pandas as our data workbench that organizes everything neatly.</a:t>
            </a:r>
          </a:p>
          <a:p>
            <a:r>
              <a:rPr lang="en-US" dirty="0"/>
              <a:t>We then analyzed three key areas: patient demographics, like how old our patients are; claim amounts based on whether they've been paid; and how often different diagnoses appear in our system.</a:t>
            </a:r>
          </a:p>
          <a:p>
            <a:r>
              <a:rPr lang="en-US" dirty="0"/>
              <a:t>To help everyone understand the data better, I created visualizations using Matplotlib and Seaborn - these are just tools that turn numbers into pictures. We made three main charts: a histogram showing patient birth years, a boxplot that displays claim amounts, and a bar chart highlighting our most common diagnoses.</a:t>
            </a:r>
          </a:p>
          <a:p>
            <a:r>
              <a:rPr lang="en-US" dirty="0"/>
              <a:t>The beauty of this approach is that it gives us both efficient database queries and clean, clear visuals. This means we get healthcare insights faster and in a way everyone can understand - whether you're technical or not.</a:t>
            </a:r>
          </a:p>
          <a:p>
            <a:endParaRPr lang="en-US" dirty="0"/>
          </a:p>
        </p:txBody>
      </p:sp>
      <p:sp>
        <p:nvSpPr>
          <p:cNvPr id="4" name="Slide Number Placeholder 3"/>
          <p:cNvSpPr>
            <a:spLocks noGrp="1"/>
          </p:cNvSpPr>
          <p:nvPr>
            <p:ph type="sldNum" sz="quarter" idx="5"/>
          </p:nvPr>
        </p:nvSpPr>
        <p:spPr/>
        <p:txBody>
          <a:bodyPr/>
          <a:lstStyle/>
          <a:p>
            <a:fld id="{22620FCF-A019-7341-B335-3A9623861F35}" type="slidenum">
              <a:rPr lang="en-US" smtClean="0"/>
              <a:t>12</a:t>
            </a:fld>
            <a:endParaRPr lang="en-US"/>
          </a:p>
        </p:txBody>
      </p:sp>
    </p:spTree>
    <p:extLst>
      <p:ext uri="{BB962C8B-B14F-4D97-AF65-F5344CB8AC3E}">
        <p14:creationId xmlns:p14="http://schemas.microsoft.com/office/powerpoint/2010/main" val="25399542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Now I'd like to show you our NoSQL implementation, which complements the SQL approach I just discussed.</a:t>
            </a:r>
          </a:p>
          <a:p>
            <a:r>
              <a:rPr lang="en-US" dirty="0"/>
              <a:t>For this part, I chose MongoDB, which is what we call a document-based database. Unlike traditional databases with rigid structures, MongoDB lets us store information more flexibly.</a:t>
            </a:r>
          </a:p>
          <a:p>
            <a:r>
              <a:rPr lang="en-US" dirty="0"/>
              <a:t>We organized our data into what MongoDB calls 'collections.' This approach was perfect for handling our unstructured and semi-structured data - things like clinical notes, image metadata, and patient-reported information that doesn't fit neatly into rows and columns.</a:t>
            </a:r>
          </a:p>
          <a:p>
            <a:r>
              <a:rPr lang="en-US" dirty="0"/>
              <a:t>Let me share some examples of the queries we can now run quickly. We can easily find all patients from California, identify those with specific insurance like Blue Cross Blue Shield, or locate patients who received a COVID booster. We can also pull lists of cardiologists from our provider data, find medications priced above $6, search for pain-related symptoms in our records, or identify male patients who received specific vaccinations.</a:t>
            </a:r>
          </a:p>
          <a:p>
            <a:r>
              <a:rPr lang="en-US" dirty="0"/>
              <a:t>The best part about this approach is the flexible schema. What that means in simple terms is that we can adapt to changing healthcare data needs without rebuilding the entire system. As medical knowledge evolves and reporting requirements change, our database can grow and change with them.</a:t>
            </a:r>
          </a:p>
          <a:p>
            <a:endParaRPr lang="en-US" dirty="0"/>
          </a:p>
        </p:txBody>
      </p:sp>
      <p:sp>
        <p:nvSpPr>
          <p:cNvPr id="4" name="Slide Number Placeholder 3"/>
          <p:cNvSpPr>
            <a:spLocks noGrp="1"/>
          </p:cNvSpPr>
          <p:nvPr>
            <p:ph type="sldNum" sz="quarter" idx="5"/>
          </p:nvPr>
        </p:nvSpPr>
        <p:spPr/>
        <p:txBody>
          <a:bodyPr/>
          <a:lstStyle/>
          <a:p>
            <a:fld id="{22620FCF-A019-7341-B335-3A9623861F35}" type="slidenum">
              <a:rPr lang="en-US" smtClean="0"/>
              <a:t>14</a:t>
            </a:fld>
            <a:endParaRPr lang="en-US"/>
          </a:p>
        </p:txBody>
      </p:sp>
    </p:spTree>
    <p:extLst>
      <p:ext uri="{BB962C8B-B14F-4D97-AF65-F5344CB8AC3E}">
        <p14:creationId xmlns:p14="http://schemas.microsoft.com/office/powerpoint/2010/main" val="9872023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B8469-C57E-021C-A573-3FEE79D26FA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AAFB2EA-6BE3-9463-A2BA-58BD5517DC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0E74B4F-C73C-4F11-829F-E5048384583C}"/>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5" name="Footer Placeholder 4">
            <a:extLst>
              <a:ext uri="{FF2B5EF4-FFF2-40B4-BE49-F238E27FC236}">
                <a16:creationId xmlns:a16="http://schemas.microsoft.com/office/drawing/2014/main" id="{DEC4F23C-CBBA-0DAB-45DF-E600401056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6414DF-4FBA-2410-C4DC-761459FDBFC3}"/>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3819535297"/>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C3CFB-9F8D-AAA3-A5AA-A595FE0548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433300-4FC6-3721-A399-0FA7668BFB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F7A2D8-D37D-1B9F-A303-7FA72593B785}"/>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5" name="Footer Placeholder 4">
            <a:extLst>
              <a:ext uri="{FF2B5EF4-FFF2-40B4-BE49-F238E27FC236}">
                <a16:creationId xmlns:a16="http://schemas.microsoft.com/office/drawing/2014/main" id="{5C84F5E5-BE38-8045-E30F-D9F67F099A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9386B-FB44-45DF-F847-99F956D074D6}"/>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519556994"/>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471A4E-15F0-E90D-1782-AA2B04FC69A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3D8BF3C-B88A-8228-4FF6-05E67DC112A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5DC122-283C-4810-5777-17B7081F9141}"/>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5" name="Footer Placeholder 4">
            <a:extLst>
              <a:ext uri="{FF2B5EF4-FFF2-40B4-BE49-F238E27FC236}">
                <a16:creationId xmlns:a16="http://schemas.microsoft.com/office/drawing/2014/main" id="{98F44FDE-0106-E863-2AFA-818E2284A3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08E5D8-E4A7-2C84-C653-47B35E8486B2}"/>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1256351006"/>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715B9-FE1B-4040-0F1C-A98EF9B4C1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9D132C-506E-F3C3-9313-087FB4C747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D5F7E8-3F8D-1AFA-A9AB-56D77D8FF4A4}"/>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5" name="Footer Placeholder 4">
            <a:extLst>
              <a:ext uri="{FF2B5EF4-FFF2-40B4-BE49-F238E27FC236}">
                <a16:creationId xmlns:a16="http://schemas.microsoft.com/office/drawing/2014/main" id="{F13FD98E-1568-FFC2-83BF-1AED877652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DC79C6-03D5-8FBD-58D0-69FE7643B68F}"/>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4265881120"/>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42F48-CF4E-E591-EE81-A44616AC9C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7DDC415-72AE-671B-3640-416A1AB217C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32D5CF7-CE46-D46B-620A-DD4C09D13487}"/>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5" name="Footer Placeholder 4">
            <a:extLst>
              <a:ext uri="{FF2B5EF4-FFF2-40B4-BE49-F238E27FC236}">
                <a16:creationId xmlns:a16="http://schemas.microsoft.com/office/drawing/2014/main" id="{AEA52AE4-D4A5-0773-E50A-6E27F111A4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64A312-EE36-008F-09D7-A1333AE64CD2}"/>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3690994563"/>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B7204-F9B3-DF99-A3F8-D59792933E0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1737A-8B80-265D-03F2-481375B8945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C568F9-53CD-3E9D-AE02-52715F0496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A4A3ED-863A-7B62-0A1F-93674185F296}"/>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6" name="Footer Placeholder 5">
            <a:extLst>
              <a:ext uri="{FF2B5EF4-FFF2-40B4-BE49-F238E27FC236}">
                <a16:creationId xmlns:a16="http://schemas.microsoft.com/office/drawing/2014/main" id="{41B1951B-F57B-03F2-9FEB-3C68EB472C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8B7271-60D8-61D1-AE9C-330308E7D726}"/>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2939879731"/>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B210D-3FF0-8E0A-D6B1-1C28727E56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BB261B-68AD-3495-E7E5-041FDD92C8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9426DB-0B17-30FB-29F8-0A7587C8715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E370F5-2520-AF98-21C0-3270D0CF14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C9EC54-FA4A-CF5F-0856-824A70AA59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BC7C994-17D4-D3DF-21AC-B5DC9388EB84}"/>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8" name="Footer Placeholder 7">
            <a:extLst>
              <a:ext uri="{FF2B5EF4-FFF2-40B4-BE49-F238E27FC236}">
                <a16:creationId xmlns:a16="http://schemas.microsoft.com/office/drawing/2014/main" id="{3A70A2EA-9A6D-5C80-38DF-146897788B5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9317253-C964-E6CD-A23D-7B59B61F16E5}"/>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3080569868"/>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84E29-2BCD-D567-1BAA-76CDBBB28C1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792E591-823A-9A2C-7634-A0CCFDEA652C}"/>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4" name="Footer Placeholder 3">
            <a:extLst>
              <a:ext uri="{FF2B5EF4-FFF2-40B4-BE49-F238E27FC236}">
                <a16:creationId xmlns:a16="http://schemas.microsoft.com/office/drawing/2014/main" id="{AF76305D-8D91-C954-306C-AC67B4F34FB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9E84E3F-F3FC-2474-9CAF-D947257AD9C1}"/>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125309622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4869DF7-B1D0-CE04-A369-EF22728E61D7}"/>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3" name="Footer Placeholder 2">
            <a:extLst>
              <a:ext uri="{FF2B5EF4-FFF2-40B4-BE49-F238E27FC236}">
                <a16:creationId xmlns:a16="http://schemas.microsoft.com/office/drawing/2014/main" id="{045A8B1C-1DE1-6509-E0C0-6A1C0DCC2B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72479C-4040-23AB-DF01-A008998D8BFE}"/>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1891849837"/>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1E75E-4749-EB57-43B4-BB5AAE9447D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9CBBE86-1A98-E60E-7699-B613BD9080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715518F-CC51-BB24-9517-579AEE99FB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F1B6078-F816-6BE2-074F-76238940106A}"/>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6" name="Footer Placeholder 5">
            <a:extLst>
              <a:ext uri="{FF2B5EF4-FFF2-40B4-BE49-F238E27FC236}">
                <a16:creationId xmlns:a16="http://schemas.microsoft.com/office/drawing/2014/main" id="{E6781E9B-C3E7-1B50-E27B-838353715E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7E8074-A452-A9AA-A5BD-8A00BA5C5500}"/>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234095380"/>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C886E-A229-7F80-6DC1-F8556B5424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737CB4-3DC4-010D-C0F5-32507CCF14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B740F1-474C-3459-5BCD-D5CBF9040C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4C39DE-1EE7-E647-94B6-429505FF65A2}"/>
              </a:ext>
            </a:extLst>
          </p:cNvPr>
          <p:cNvSpPr>
            <a:spLocks noGrp="1"/>
          </p:cNvSpPr>
          <p:nvPr>
            <p:ph type="dt" sz="half" idx="10"/>
          </p:nvPr>
        </p:nvSpPr>
        <p:spPr/>
        <p:txBody>
          <a:bodyPr/>
          <a:lstStyle/>
          <a:p>
            <a:fld id="{D0F861D8-B9CC-0E4E-85AB-BAE9C9A1C4DD}" type="datetimeFigureOut">
              <a:rPr lang="en-US" smtClean="0"/>
              <a:t>4/21/2025</a:t>
            </a:fld>
            <a:endParaRPr lang="en-US"/>
          </a:p>
        </p:txBody>
      </p:sp>
      <p:sp>
        <p:nvSpPr>
          <p:cNvPr id="6" name="Footer Placeholder 5">
            <a:extLst>
              <a:ext uri="{FF2B5EF4-FFF2-40B4-BE49-F238E27FC236}">
                <a16:creationId xmlns:a16="http://schemas.microsoft.com/office/drawing/2014/main" id="{DC73611E-079F-4493-5579-DAB513FC1D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C45F18-52F6-65E8-27AF-105A9B8508D6}"/>
              </a:ext>
            </a:extLst>
          </p:cNvPr>
          <p:cNvSpPr>
            <a:spLocks noGrp="1"/>
          </p:cNvSpPr>
          <p:nvPr>
            <p:ph type="sldNum" sz="quarter" idx="12"/>
          </p:nvPr>
        </p:nvSpPr>
        <p:spPr/>
        <p:txBody>
          <a:bodyPr/>
          <a:lstStyle/>
          <a:p>
            <a:fld id="{6CD71C13-23A3-9541-96B3-A62345E77C3A}" type="slidenum">
              <a:rPr lang="en-US" smtClean="0"/>
              <a:t>‹#›</a:t>
            </a:fld>
            <a:endParaRPr lang="en-US"/>
          </a:p>
        </p:txBody>
      </p:sp>
    </p:spTree>
    <p:extLst>
      <p:ext uri="{BB962C8B-B14F-4D97-AF65-F5344CB8AC3E}">
        <p14:creationId xmlns:p14="http://schemas.microsoft.com/office/powerpoint/2010/main" val="3426373939"/>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7FA9EB7-691E-975A-CC32-461334A44A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1BB5F95-F353-E83F-F922-B06CE004B0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AD6A06-599C-5594-E471-584893EF90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0F861D8-B9CC-0E4E-85AB-BAE9C9A1C4DD}" type="datetimeFigureOut">
              <a:rPr lang="en-US" smtClean="0"/>
              <a:t>4/21/2025</a:t>
            </a:fld>
            <a:endParaRPr lang="en-US"/>
          </a:p>
        </p:txBody>
      </p:sp>
      <p:sp>
        <p:nvSpPr>
          <p:cNvPr id="5" name="Footer Placeholder 4">
            <a:extLst>
              <a:ext uri="{FF2B5EF4-FFF2-40B4-BE49-F238E27FC236}">
                <a16:creationId xmlns:a16="http://schemas.microsoft.com/office/drawing/2014/main" id="{F21833FC-8777-3504-612A-63444814D1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E8A84DC-C98D-BC07-A81F-F17B1CED96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CD71C13-23A3-9541-96B3-A62345E77C3A}" type="slidenum">
              <a:rPr lang="en-US" smtClean="0"/>
              <a:t>‹#›</a:t>
            </a:fld>
            <a:endParaRPr lang="en-US"/>
          </a:p>
        </p:txBody>
      </p:sp>
    </p:spTree>
    <p:extLst>
      <p:ext uri="{BB962C8B-B14F-4D97-AF65-F5344CB8AC3E}">
        <p14:creationId xmlns:p14="http://schemas.microsoft.com/office/powerpoint/2010/main" val="38690315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464EC53C-35C4-4E84-AFE2-A7D0818526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a:extLst>
              <a:ext uri="{FF2B5EF4-FFF2-40B4-BE49-F238E27FC236}">
                <a16:creationId xmlns:a16="http://schemas.microsoft.com/office/drawing/2014/main" id="{9A3F5928-D955-456A-97B5-AA390B8CE9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A group of hands touching a pie chart&#10;&#10;AI-generated content may be incorrect.">
            <a:extLst>
              <a:ext uri="{FF2B5EF4-FFF2-40B4-BE49-F238E27FC236}">
                <a16:creationId xmlns:a16="http://schemas.microsoft.com/office/drawing/2014/main" id="{C65E033C-9599-ABAB-407D-F3601B62B267}"/>
              </a:ext>
            </a:extLst>
          </p:cNvPr>
          <p:cNvPicPr>
            <a:picLocks noChangeAspect="1"/>
          </p:cNvPicPr>
          <p:nvPr/>
        </p:nvPicPr>
        <p:blipFill>
          <a:blip r:embed="rId2">
            <a:duotone>
              <a:schemeClr val="accent1">
                <a:shade val="45000"/>
                <a:satMod val="135000"/>
              </a:schemeClr>
              <a:prstClr val="white"/>
            </a:duotone>
            <a:alphaModFix amt="35000"/>
          </a:blip>
          <a:srcRect b="11067"/>
          <a:stretch/>
        </p:blipFill>
        <p:spPr>
          <a:xfrm>
            <a:off x="20" y="10"/>
            <a:ext cx="12191981" cy="6857989"/>
          </a:xfrm>
          <a:prstGeom prst="rect">
            <a:avLst/>
          </a:prstGeom>
        </p:spPr>
      </p:pic>
      <p:sp>
        <p:nvSpPr>
          <p:cNvPr id="2" name="Title 1">
            <a:extLst>
              <a:ext uri="{FF2B5EF4-FFF2-40B4-BE49-F238E27FC236}">
                <a16:creationId xmlns:a16="http://schemas.microsoft.com/office/drawing/2014/main" id="{623C5CA4-F489-FA44-361B-965A59DBAECA}"/>
              </a:ext>
            </a:extLst>
          </p:cNvPr>
          <p:cNvSpPr>
            <a:spLocks noGrp="1"/>
          </p:cNvSpPr>
          <p:nvPr>
            <p:ph type="ctrTitle"/>
          </p:nvPr>
        </p:nvSpPr>
        <p:spPr>
          <a:xfrm>
            <a:off x="1256275" y="2271449"/>
            <a:ext cx="9679449" cy="2847058"/>
          </a:xfrm>
        </p:spPr>
        <p:txBody>
          <a:bodyPr vert="horz" lIns="91440" tIns="45720" rIns="91440" bIns="45720" rtlCol="0" anchor="b">
            <a:normAutofit/>
          </a:bodyPr>
          <a:lstStyle/>
          <a:p>
            <a:pPr algn="l"/>
            <a:r>
              <a:rPr lang="en-US" sz="6800">
                <a:solidFill>
                  <a:srgbClr val="FFFFFF"/>
                </a:solidFill>
              </a:rPr>
              <a:t>IE6700 DATABASE MANAGEMENT SYSTEMS</a:t>
            </a:r>
          </a:p>
        </p:txBody>
      </p:sp>
      <p:cxnSp>
        <p:nvCxnSpPr>
          <p:cNvPr id="25" name="Straight Connector 2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8453437"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2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4954" y="2875093"/>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9"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3734" y="3104388"/>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1"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414" y="361953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FE2ED3E5-504D-51BA-07B7-5677338FE119}"/>
              </a:ext>
            </a:extLst>
          </p:cNvPr>
          <p:cNvSpPr>
            <a:spLocks noGrp="1"/>
          </p:cNvSpPr>
          <p:nvPr>
            <p:ph type="sldNum" sz="quarter" idx="12"/>
          </p:nvPr>
        </p:nvSpPr>
        <p:spPr>
          <a:xfrm>
            <a:off x="8610600" y="6160417"/>
            <a:ext cx="2743200" cy="365125"/>
          </a:xfrm>
        </p:spPr>
        <p:txBody>
          <a:bodyPr>
            <a:normAutofit/>
          </a:bodyPr>
          <a:lstStyle/>
          <a:p>
            <a:pPr>
              <a:spcAft>
                <a:spcPts val="600"/>
              </a:spcAft>
            </a:pPr>
            <a:fld id="{6CD71C13-23A3-9541-96B3-A62345E77C3A}" type="slidenum">
              <a:rPr lang="en-US">
                <a:solidFill>
                  <a:srgbClr val="FFFFFF"/>
                </a:solidFill>
              </a:rPr>
              <a:pPr>
                <a:spcAft>
                  <a:spcPts val="600"/>
                </a:spcAft>
              </a:pPr>
              <a:t>1</a:t>
            </a:fld>
            <a:endParaRPr lang="en-US">
              <a:solidFill>
                <a:srgbClr val="FFFFFF"/>
              </a:solidFill>
            </a:endParaRPr>
          </a:p>
        </p:txBody>
      </p:sp>
    </p:spTree>
    <p:extLst>
      <p:ext uri="{BB962C8B-B14F-4D97-AF65-F5344CB8AC3E}">
        <p14:creationId xmlns:p14="http://schemas.microsoft.com/office/powerpoint/2010/main" val="19697714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2A0F578-73A6-328B-8514-4CECE2CBBBAD}"/>
              </a:ext>
            </a:extLst>
          </p:cNvPr>
          <p:cNvSpPr txBox="1"/>
          <p:nvPr/>
        </p:nvSpPr>
        <p:spPr>
          <a:xfrm>
            <a:off x="250588" y="1314754"/>
            <a:ext cx="5698270" cy="795001"/>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600" b="1" i="0" u="none" strike="noStrike">
                <a:effectLst/>
                <a:latin typeface="+mj-lt"/>
                <a:ea typeface="+mj-ea"/>
                <a:cs typeface="+mj-cs"/>
              </a:rPr>
              <a:t>Relational Model</a:t>
            </a:r>
            <a:endParaRPr lang="en-US" sz="3600">
              <a:ea typeface="+mj-ea"/>
              <a:cs typeface="+mj-cs"/>
            </a:endParaRPr>
          </a:p>
        </p:txBody>
      </p:sp>
      <p:sp>
        <p:nvSpPr>
          <p:cNvPr id="24" name="TextBox 23">
            <a:extLst>
              <a:ext uri="{FF2B5EF4-FFF2-40B4-BE49-F238E27FC236}">
                <a16:creationId xmlns:a16="http://schemas.microsoft.com/office/drawing/2014/main" id="{C6B1AB43-93FE-E412-D302-06B85ABB083E}"/>
              </a:ext>
            </a:extLst>
          </p:cNvPr>
          <p:cNvSpPr txBox="1"/>
          <p:nvPr/>
        </p:nvSpPr>
        <p:spPr>
          <a:xfrm>
            <a:off x="249381" y="2367199"/>
            <a:ext cx="5699476" cy="4365410"/>
          </a:xfrm>
          <a:prstGeom prst="rect">
            <a:avLst/>
          </a:prstGeom>
        </p:spPr>
        <p:txBody>
          <a:bodyPr vert="horz" lIns="91440" tIns="45720" rIns="91440" bIns="45720" rtlCol="0" anchor="ctr">
            <a:normAutofit/>
          </a:bodyPr>
          <a:lstStyle/>
          <a:p>
            <a:pPr algn="just">
              <a:lnSpc>
                <a:spcPct val="150000"/>
              </a:lnSpc>
              <a:buFont typeface="Arial" panose="020B0604020202020204" pitchFamily="34" charset="0"/>
              <a:buChar char="•"/>
            </a:pPr>
            <a:r>
              <a:rPr lang="en-CA" b="0" i="0" u="none" strike="noStrike">
                <a:solidFill>
                  <a:srgbClr val="000000"/>
                </a:solidFill>
                <a:effectLst/>
              </a:rPr>
              <a:t>📊 </a:t>
            </a:r>
            <a:r>
              <a:rPr lang="en-CA" b="1" i="0" u="none" strike="noStrike">
                <a:solidFill>
                  <a:srgbClr val="000000"/>
                </a:solidFill>
                <a:effectLst/>
              </a:rPr>
              <a:t>Structured into tables</a:t>
            </a:r>
            <a:r>
              <a:rPr lang="en-CA" b="0" i="0" u="none" strike="noStrike">
                <a:solidFill>
                  <a:srgbClr val="000000"/>
                </a:solidFill>
                <a:effectLst/>
              </a:rPr>
              <a:t> for each entity (Patient, Encounter, Billing, etc.)</a:t>
            </a:r>
            <a:endParaRPr lang="en-US"/>
          </a:p>
          <a:p>
            <a:pPr algn="just">
              <a:lnSpc>
                <a:spcPct val="150000"/>
              </a:lnSpc>
              <a:buFont typeface="Arial" panose="020B0604020202020204" pitchFamily="34" charset="0"/>
              <a:buChar char="•"/>
            </a:pPr>
            <a:r>
              <a:rPr lang="en-CA" b="0" i="0" u="none" strike="noStrike">
                <a:solidFill>
                  <a:srgbClr val="000000"/>
                </a:solidFill>
                <a:effectLst/>
              </a:rPr>
              <a:t>🔗 </a:t>
            </a:r>
            <a:r>
              <a:rPr lang="en-CA" b="1" i="0" u="none" strike="noStrike">
                <a:solidFill>
                  <a:srgbClr val="000000"/>
                </a:solidFill>
                <a:effectLst/>
              </a:rPr>
              <a:t>Relationships managed</a:t>
            </a:r>
            <a:r>
              <a:rPr lang="en-CA" b="0" i="0" u="none" strike="noStrike">
                <a:solidFill>
                  <a:srgbClr val="000000"/>
                </a:solidFill>
                <a:effectLst/>
              </a:rPr>
              <a:t> using foreign keys with cascading rules</a:t>
            </a:r>
          </a:p>
          <a:p>
            <a:pPr algn="just">
              <a:lnSpc>
                <a:spcPct val="150000"/>
              </a:lnSpc>
              <a:buFont typeface="Arial" panose="020B0604020202020204" pitchFamily="34" charset="0"/>
              <a:buChar char="•"/>
            </a:pPr>
            <a:r>
              <a:rPr lang="en-CA" b="0" i="0" u="none" strike="noStrike">
                <a:solidFill>
                  <a:srgbClr val="000000"/>
                </a:solidFill>
                <a:effectLst/>
              </a:rPr>
              <a:t>✅ Ensures </a:t>
            </a:r>
            <a:r>
              <a:rPr lang="en-CA" b="1" i="0" u="none" strike="noStrike">
                <a:solidFill>
                  <a:srgbClr val="000000"/>
                </a:solidFill>
                <a:effectLst/>
              </a:rPr>
              <a:t>data integrity and consistency</a:t>
            </a:r>
            <a:endParaRPr lang="en-CA" b="0" i="0" u="none" strike="noStrike">
              <a:solidFill>
                <a:srgbClr val="000000"/>
              </a:solidFill>
              <a:effectLst/>
            </a:endParaRPr>
          </a:p>
          <a:p>
            <a:pPr algn="just">
              <a:lnSpc>
                <a:spcPct val="150000"/>
              </a:lnSpc>
              <a:buFont typeface="Arial" panose="020B0604020202020204" pitchFamily="34" charset="0"/>
              <a:buChar char="•"/>
            </a:pPr>
            <a:r>
              <a:rPr lang="en-CA" b="0" i="0" u="none" strike="noStrike">
                <a:solidFill>
                  <a:srgbClr val="000000"/>
                </a:solidFill>
                <a:effectLst/>
              </a:rPr>
              <a:t>🧱 </a:t>
            </a:r>
            <a:r>
              <a:rPr lang="en-CA" b="1" i="0" u="none" strike="noStrike">
                <a:solidFill>
                  <a:srgbClr val="000000"/>
                </a:solidFill>
                <a:effectLst/>
              </a:rPr>
              <a:t>Modular design</a:t>
            </a:r>
            <a:r>
              <a:rPr lang="en-CA" b="0" i="0" u="none" strike="noStrike">
                <a:solidFill>
                  <a:srgbClr val="000000"/>
                </a:solidFill>
                <a:effectLst/>
              </a:rPr>
              <a:t>: separates demographics, medical data, and administration</a:t>
            </a:r>
          </a:p>
          <a:p>
            <a:pPr algn="just">
              <a:lnSpc>
                <a:spcPct val="150000"/>
              </a:lnSpc>
              <a:buFont typeface="Arial" panose="020B0604020202020204" pitchFamily="34" charset="0"/>
              <a:buChar char="•"/>
            </a:pPr>
            <a:r>
              <a:rPr lang="en-CA" b="0" i="0" u="none" strike="noStrike">
                <a:solidFill>
                  <a:srgbClr val="000000"/>
                </a:solidFill>
                <a:effectLst/>
              </a:rPr>
              <a:t>🔍 Optimized for </a:t>
            </a:r>
            <a:r>
              <a:rPr lang="en-CA" b="1" i="0" u="none" strike="noStrike">
                <a:solidFill>
                  <a:srgbClr val="000000"/>
                </a:solidFill>
                <a:effectLst/>
              </a:rPr>
              <a:t>query performance</a:t>
            </a:r>
            <a:r>
              <a:rPr lang="en-CA" b="0" i="0" u="none" strike="noStrike">
                <a:solidFill>
                  <a:srgbClr val="000000"/>
                </a:solidFill>
                <a:effectLst/>
              </a:rPr>
              <a:t> and analytics</a:t>
            </a:r>
          </a:p>
          <a:p>
            <a:pPr algn="just">
              <a:lnSpc>
                <a:spcPct val="150000"/>
              </a:lnSpc>
              <a:buFont typeface="Arial" panose="020B0604020202020204" pitchFamily="34" charset="0"/>
              <a:buChar char="•"/>
            </a:pPr>
            <a:r>
              <a:rPr lang="en-CA" b="0" i="0" u="none" strike="noStrike">
                <a:solidFill>
                  <a:srgbClr val="000000"/>
                </a:solidFill>
                <a:effectLst/>
              </a:rPr>
              <a:t>🏥 Supports complete tracking of the </a:t>
            </a:r>
            <a:r>
              <a:rPr lang="en-CA" b="1" i="0" u="none" strike="noStrike">
                <a:solidFill>
                  <a:srgbClr val="000000"/>
                </a:solidFill>
                <a:effectLst/>
              </a:rPr>
              <a:t>patient care lifecycle</a:t>
            </a:r>
            <a:endParaRPr lang="en-CA" b="0" i="0" u="none" strike="noStrike">
              <a:solidFill>
                <a:srgbClr val="000000"/>
              </a:solidFill>
              <a:effectLst/>
            </a:endParaRPr>
          </a:p>
        </p:txBody>
      </p:sp>
      <p:pic>
        <p:nvPicPr>
          <p:cNvPr id="5" name="Picture 4" descr="An abstract design with lines and financial symbols">
            <a:extLst>
              <a:ext uri="{FF2B5EF4-FFF2-40B4-BE49-F238E27FC236}">
                <a16:creationId xmlns:a16="http://schemas.microsoft.com/office/drawing/2014/main" id="{5AE6A416-A583-2E9D-C145-C2B72E5B2C13}"/>
              </a:ext>
            </a:extLst>
          </p:cNvPr>
          <p:cNvPicPr>
            <a:picLocks noChangeAspect="1"/>
          </p:cNvPicPr>
          <p:nvPr/>
        </p:nvPicPr>
        <p:blipFill>
          <a:blip r:embed="rId2"/>
          <a:srcRect l="19966" r="20857"/>
          <a:stretch/>
        </p:blipFill>
        <p:spPr>
          <a:xfrm>
            <a:off x="6096000" y="1"/>
            <a:ext cx="6102825" cy="6858000"/>
          </a:xfrm>
          <a:prstGeom prst="rect">
            <a:avLst/>
          </a:prstGeom>
        </p:spPr>
      </p:pic>
      <p:sp>
        <p:nvSpPr>
          <p:cNvPr id="2" name="Slide Number Placeholder 1">
            <a:extLst>
              <a:ext uri="{FF2B5EF4-FFF2-40B4-BE49-F238E27FC236}">
                <a16:creationId xmlns:a16="http://schemas.microsoft.com/office/drawing/2014/main" id="{81564C6E-33EA-BB68-9CB0-81E54F10704D}"/>
              </a:ext>
            </a:extLst>
          </p:cNvPr>
          <p:cNvSpPr>
            <a:spLocks noGrp="1"/>
          </p:cNvSpPr>
          <p:nvPr>
            <p:ph type="sldNum" sz="quarter" idx="12"/>
          </p:nvPr>
        </p:nvSpPr>
        <p:spPr/>
        <p:txBody>
          <a:bodyPr/>
          <a:lstStyle/>
          <a:p>
            <a:fld id="{6CD71C13-23A3-9541-96B3-A62345E77C3A}" type="slidenum">
              <a:rPr lang="en-US" smtClean="0"/>
              <a:t>10</a:t>
            </a:fld>
            <a:endParaRPr lang="en-US"/>
          </a:p>
        </p:txBody>
      </p:sp>
    </p:spTree>
    <p:extLst>
      <p:ext uri="{BB962C8B-B14F-4D97-AF65-F5344CB8AC3E}">
        <p14:creationId xmlns:p14="http://schemas.microsoft.com/office/powerpoint/2010/main" val="39046623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4E4D846-3AFC-4F86-8C35-24B0542A2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showing decling performance">
            <a:extLst>
              <a:ext uri="{FF2B5EF4-FFF2-40B4-BE49-F238E27FC236}">
                <a16:creationId xmlns:a16="http://schemas.microsoft.com/office/drawing/2014/main" id="{C6BDCE67-AF5B-F151-B5C6-593C92D46605}"/>
              </a:ext>
            </a:extLst>
          </p:cNvPr>
          <p:cNvPicPr>
            <a:picLocks noChangeAspect="1"/>
          </p:cNvPicPr>
          <p:nvPr/>
        </p:nvPicPr>
        <p:blipFill>
          <a:blip r:embed="rId3"/>
          <a:srcRect l="15628" r="-1" b="-1"/>
          <a:stretch/>
        </p:blipFill>
        <p:spPr>
          <a:xfrm>
            <a:off x="20" y="10"/>
            <a:ext cx="8668492" cy="6857990"/>
          </a:xfrm>
          <a:prstGeom prst="rect">
            <a:avLst/>
          </a:prstGeom>
        </p:spPr>
      </p:pic>
      <p:sp>
        <p:nvSpPr>
          <p:cNvPr id="11" name="Rectangle 10">
            <a:extLst>
              <a:ext uri="{FF2B5EF4-FFF2-40B4-BE49-F238E27FC236}">
                <a16:creationId xmlns:a16="http://schemas.microsoft.com/office/drawing/2014/main" id="{284781B9-12CB-45C3-907A-9ED93FF72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6D55C2F-A8DA-4D9A-11F5-E60BDD47EC42}"/>
              </a:ext>
            </a:extLst>
          </p:cNvPr>
          <p:cNvSpPr txBox="1"/>
          <p:nvPr/>
        </p:nvSpPr>
        <p:spPr>
          <a:xfrm>
            <a:off x="5936217" y="150921"/>
            <a:ext cx="5874152" cy="1023362"/>
          </a:xfrm>
          <a:prstGeom prst="rect">
            <a:avLst/>
          </a:prstGeom>
        </p:spPr>
        <p:txBody>
          <a:bodyPr vert="horz" lIns="91440" tIns="45720" rIns="91440" bIns="45720" rtlCol="0" anchor="ctr">
            <a:noAutofit/>
          </a:bodyPr>
          <a:lstStyle/>
          <a:p>
            <a:pPr algn="ctr">
              <a:lnSpc>
                <a:spcPct val="90000"/>
              </a:lnSpc>
              <a:spcBef>
                <a:spcPct val="0"/>
              </a:spcBef>
              <a:spcAft>
                <a:spcPts val="600"/>
              </a:spcAft>
            </a:pPr>
            <a:r>
              <a:rPr lang="en-US" sz="2800" b="1" i="0" u="none" strike="noStrike">
                <a:effectLst/>
                <a:latin typeface="+mj-lt"/>
                <a:ea typeface="+mj-ea"/>
                <a:cs typeface="+mj-cs"/>
              </a:rPr>
              <a:t>SQL Query Implementation</a:t>
            </a:r>
            <a:endParaRPr lang="en-US" sz="2800" b="1">
              <a:latin typeface="Aptos Display"/>
              <a:ea typeface="+mj-ea"/>
              <a:cs typeface="+mj-cs"/>
            </a:endParaRPr>
          </a:p>
        </p:txBody>
      </p:sp>
      <p:sp>
        <p:nvSpPr>
          <p:cNvPr id="21" name="TextBox 20">
            <a:extLst>
              <a:ext uri="{FF2B5EF4-FFF2-40B4-BE49-F238E27FC236}">
                <a16:creationId xmlns:a16="http://schemas.microsoft.com/office/drawing/2014/main" id="{39836273-CD8A-1F77-EAA0-46BE9B346476}"/>
              </a:ext>
            </a:extLst>
          </p:cNvPr>
          <p:cNvSpPr txBox="1"/>
          <p:nvPr/>
        </p:nvSpPr>
        <p:spPr>
          <a:xfrm>
            <a:off x="5933078" y="1174304"/>
            <a:ext cx="5876297" cy="5529366"/>
          </a:xfrm>
          <a:prstGeom prst="rect">
            <a:avLst/>
          </a:prstGeom>
        </p:spPr>
        <p:txBody>
          <a:bodyPr vert="horz" lIns="91440" tIns="45720" rIns="91440" bIns="45720" rtlCol="0" anchor="t">
            <a:normAutofit fontScale="92500" lnSpcReduction="20000"/>
          </a:bodyPr>
          <a:lstStyle/>
          <a:p>
            <a:pPr indent="-228600" algn="just">
              <a:lnSpc>
                <a:spcPct val="150000"/>
              </a:lnSpc>
              <a:spcAft>
                <a:spcPts val="600"/>
              </a:spcAft>
              <a:buFont typeface="Arial" panose="020B0604020202020204" pitchFamily="34" charset="0"/>
              <a:buChar char="•"/>
            </a:pPr>
            <a:r>
              <a:rPr lang="en-US" dirty="0"/>
              <a:t>🗂️ </a:t>
            </a:r>
            <a:r>
              <a:rPr lang="en-US" b="1" dirty="0"/>
              <a:t>Handles core hospital data operations</a:t>
            </a:r>
            <a:r>
              <a:rPr lang="en-US" dirty="0"/>
              <a:t> using structured SQL queries</a:t>
            </a:r>
          </a:p>
          <a:p>
            <a:pPr indent="-228600" algn="just">
              <a:lnSpc>
                <a:spcPct val="150000"/>
              </a:lnSpc>
              <a:spcAft>
                <a:spcPts val="600"/>
              </a:spcAft>
              <a:buFont typeface="Arial" panose="020B0604020202020204" pitchFamily="34" charset="0"/>
              <a:buChar char="•"/>
            </a:pPr>
            <a:r>
              <a:rPr lang="en-US" dirty="0"/>
              <a:t>🏥 </a:t>
            </a:r>
            <a:r>
              <a:rPr lang="en-US" b="1" dirty="0"/>
              <a:t>Tracks patient encounters</a:t>
            </a:r>
            <a:r>
              <a:rPr lang="en-US" dirty="0"/>
              <a:t> with admission and discharge info</a:t>
            </a:r>
          </a:p>
          <a:p>
            <a:pPr indent="-228600" algn="just">
              <a:lnSpc>
                <a:spcPct val="150000"/>
              </a:lnSpc>
              <a:spcAft>
                <a:spcPts val="600"/>
              </a:spcAft>
              <a:buFont typeface="Arial" panose="020B0604020202020204" pitchFamily="34" charset="0"/>
              <a:buChar char="•"/>
            </a:pPr>
            <a:r>
              <a:rPr lang="en-US" dirty="0"/>
              <a:t>💵 </a:t>
            </a:r>
            <a:r>
              <a:rPr lang="en-US" b="1" dirty="0"/>
              <a:t>Calculates billing summaries</a:t>
            </a:r>
            <a:r>
              <a:rPr lang="en-US" dirty="0"/>
              <a:t>, such as total claim amount per encounter</a:t>
            </a:r>
          </a:p>
          <a:p>
            <a:pPr indent="-228600" algn="just">
              <a:lnSpc>
                <a:spcPct val="150000"/>
              </a:lnSpc>
              <a:spcAft>
                <a:spcPts val="600"/>
              </a:spcAft>
              <a:buFont typeface="Arial" panose="020B0604020202020204" pitchFamily="34" charset="0"/>
              <a:buChar char="•"/>
            </a:pPr>
            <a:r>
              <a:rPr lang="en-US" dirty="0"/>
              <a:t>🧾 </a:t>
            </a:r>
            <a:r>
              <a:rPr lang="en-US" b="1" dirty="0"/>
              <a:t>Analyzes diagnosis data</a:t>
            </a:r>
            <a:r>
              <a:rPr lang="en-US" dirty="0"/>
              <a:t> – count of unique conditions, condition-specific searches</a:t>
            </a:r>
          </a:p>
          <a:p>
            <a:pPr indent="-228600" algn="just">
              <a:lnSpc>
                <a:spcPct val="150000"/>
              </a:lnSpc>
              <a:spcAft>
                <a:spcPts val="600"/>
              </a:spcAft>
              <a:buFont typeface="Arial" panose="020B0604020202020204" pitchFamily="34" charset="0"/>
              <a:buChar char="•"/>
            </a:pPr>
            <a:r>
              <a:rPr lang="en-US" dirty="0"/>
              <a:t>👥 </a:t>
            </a:r>
            <a:r>
              <a:rPr lang="en-US" b="1" dirty="0"/>
              <a:t>Manages emergency contacts</a:t>
            </a:r>
            <a:r>
              <a:rPr lang="en-US" dirty="0"/>
              <a:t> and retrieves linked patient data</a:t>
            </a:r>
          </a:p>
          <a:p>
            <a:pPr indent="-228600" algn="just">
              <a:lnSpc>
                <a:spcPct val="150000"/>
              </a:lnSpc>
              <a:spcAft>
                <a:spcPts val="600"/>
              </a:spcAft>
              <a:buFont typeface="Arial" panose="020B0604020202020204" pitchFamily="34" charset="0"/>
              <a:buChar char="•"/>
            </a:pPr>
            <a:r>
              <a:rPr lang="en-US" dirty="0"/>
              <a:t>💊 </a:t>
            </a:r>
            <a:r>
              <a:rPr lang="en-US" b="1" dirty="0"/>
              <a:t>Sorts medications by price</a:t>
            </a:r>
            <a:r>
              <a:rPr lang="en-US" dirty="0"/>
              <a:t>, helping in prescription and inventory decisions</a:t>
            </a:r>
          </a:p>
          <a:p>
            <a:pPr indent="-228600" algn="just">
              <a:lnSpc>
                <a:spcPct val="150000"/>
              </a:lnSpc>
              <a:spcAft>
                <a:spcPts val="600"/>
              </a:spcAft>
              <a:buFont typeface="Arial" panose="020B0604020202020204" pitchFamily="34" charset="0"/>
              <a:buChar char="•"/>
            </a:pPr>
            <a:r>
              <a:rPr lang="en-US" dirty="0"/>
              <a:t>📈 Designed for </a:t>
            </a:r>
            <a:r>
              <a:rPr lang="en-US" b="1" dirty="0"/>
              <a:t>efficient data retrieval</a:t>
            </a:r>
            <a:r>
              <a:rPr lang="en-US" dirty="0"/>
              <a:t> and healthcare reporting</a:t>
            </a:r>
          </a:p>
          <a:p>
            <a:pPr indent="-228600" algn="just">
              <a:lnSpc>
                <a:spcPct val="150000"/>
              </a:lnSpc>
              <a:spcAft>
                <a:spcPts val="600"/>
              </a:spcAft>
              <a:buFont typeface="Arial" panose="020B0604020202020204" pitchFamily="34" charset="0"/>
              <a:buChar char="•"/>
            </a:pPr>
            <a:endParaRPr lang="en-US"/>
          </a:p>
        </p:txBody>
      </p:sp>
      <p:sp>
        <p:nvSpPr>
          <p:cNvPr id="3" name="Slide Number Placeholder 2">
            <a:extLst>
              <a:ext uri="{FF2B5EF4-FFF2-40B4-BE49-F238E27FC236}">
                <a16:creationId xmlns:a16="http://schemas.microsoft.com/office/drawing/2014/main" id="{623DA295-F418-7AB1-ECB8-429B9E153964}"/>
              </a:ext>
            </a:extLst>
          </p:cNvPr>
          <p:cNvSpPr>
            <a:spLocks noGrp="1"/>
          </p:cNvSpPr>
          <p:nvPr>
            <p:ph type="sldNum" sz="quarter" idx="12"/>
          </p:nvPr>
        </p:nvSpPr>
        <p:spPr/>
        <p:txBody>
          <a:bodyPr/>
          <a:lstStyle/>
          <a:p>
            <a:fld id="{6CD71C13-23A3-9541-96B3-A62345E77C3A}" type="slidenum">
              <a:rPr lang="en-US" smtClean="0"/>
              <a:t>11</a:t>
            </a:fld>
            <a:endParaRPr lang="en-US"/>
          </a:p>
        </p:txBody>
      </p:sp>
    </p:spTree>
    <p:extLst>
      <p:ext uri="{BB962C8B-B14F-4D97-AF65-F5344CB8AC3E}">
        <p14:creationId xmlns:p14="http://schemas.microsoft.com/office/powerpoint/2010/main" val="15951327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75056CF-378F-E9E9-9513-A3FEE448943A}"/>
              </a:ext>
            </a:extLst>
          </p:cNvPr>
          <p:cNvSpPr>
            <a:spLocks noGrp="1"/>
          </p:cNvSpPr>
          <p:nvPr>
            <p:ph type="sldNum" sz="quarter" idx="12"/>
          </p:nvPr>
        </p:nvSpPr>
        <p:spPr/>
        <p:txBody>
          <a:bodyPr/>
          <a:lstStyle/>
          <a:p>
            <a:fld id="{6CD71C13-23A3-9541-96B3-A62345E77C3A}" type="slidenum">
              <a:rPr lang="en-US" smtClean="0"/>
              <a:t>12</a:t>
            </a:fld>
            <a:endParaRPr lang="en-US"/>
          </a:p>
        </p:txBody>
      </p:sp>
      <p:pic>
        <p:nvPicPr>
          <p:cNvPr id="3" name="Picture 2">
            <a:extLst>
              <a:ext uri="{FF2B5EF4-FFF2-40B4-BE49-F238E27FC236}">
                <a16:creationId xmlns:a16="http://schemas.microsoft.com/office/drawing/2014/main" id="{B01D9993-82AA-630D-577A-934426AC4A2E}"/>
              </a:ext>
            </a:extLst>
          </p:cNvPr>
          <p:cNvPicPr>
            <a:picLocks noChangeAspect="1"/>
          </p:cNvPicPr>
          <p:nvPr/>
        </p:nvPicPr>
        <p:blipFill>
          <a:blip r:embed="rId2"/>
          <a:stretch>
            <a:fillRect/>
          </a:stretch>
        </p:blipFill>
        <p:spPr>
          <a:xfrm>
            <a:off x="857853" y="544854"/>
            <a:ext cx="2952750" cy="3028950"/>
          </a:xfrm>
          <a:prstGeom prst="rect">
            <a:avLst/>
          </a:prstGeom>
        </p:spPr>
      </p:pic>
      <p:pic>
        <p:nvPicPr>
          <p:cNvPr id="4" name="Picture 3">
            <a:extLst>
              <a:ext uri="{FF2B5EF4-FFF2-40B4-BE49-F238E27FC236}">
                <a16:creationId xmlns:a16="http://schemas.microsoft.com/office/drawing/2014/main" id="{8A531115-37C2-E7D3-2E85-73B8FD8D2753}"/>
              </a:ext>
            </a:extLst>
          </p:cNvPr>
          <p:cNvPicPr>
            <a:picLocks noChangeAspect="1"/>
          </p:cNvPicPr>
          <p:nvPr/>
        </p:nvPicPr>
        <p:blipFill>
          <a:blip r:embed="rId3"/>
          <a:stretch>
            <a:fillRect/>
          </a:stretch>
        </p:blipFill>
        <p:spPr>
          <a:xfrm>
            <a:off x="3999897" y="644564"/>
            <a:ext cx="7056940" cy="2839175"/>
          </a:xfrm>
          <a:prstGeom prst="rect">
            <a:avLst/>
          </a:prstGeom>
        </p:spPr>
      </p:pic>
      <p:sp>
        <p:nvSpPr>
          <p:cNvPr id="6" name="TextBox 5">
            <a:extLst>
              <a:ext uri="{FF2B5EF4-FFF2-40B4-BE49-F238E27FC236}">
                <a16:creationId xmlns:a16="http://schemas.microsoft.com/office/drawing/2014/main" id="{9EC098E5-80D3-97DD-4547-FD49892DA85A}"/>
              </a:ext>
            </a:extLst>
          </p:cNvPr>
          <p:cNvSpPr txBox="1"/>
          <p:nvPr/>
        </p:nvSpPr>
        <p:spPr>
          <a:xfrm>
            <a:off x="962628" y="3856299"/>
            <a:ext cx="5781554" cy="175432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Find patients diagnosed with a specific condition (e.g., 'Hypertension'). </a:t>
            </a:r>
          </a:p>
          <a:p>
            <a:endParaRPr lang="en-US"/>
          </a:p>
          <a:p>
            <a:r>
              <a:rPr lang="en-US"/>
              <a:t>SELECT </a:t>
            </a:r>
            <a:r>
              <a:rPr lang="en-US" err="1"/>
              <a:t>d.PatEncID</a:t>
            </a:r>
            <a:r>
              <a:rPr lang="en-US"/>
              <a:t>, </a:t>
            </a:r>
            <a:r>
              <a:rPr lang="en-US" err="1"/>
              <a:t>dd.DxName</a:t>
            </a:r>
            <a:r>
              <a:rPr lang="en-US"/>
              <a:t> FROM Diagnosis d JOIN </a:t>
            </a:r>
            <a:r>
              <a:rPr lang="en-US" err="1"/>
              <a:t>DiagnosisDetails</a:t>
            </a:r>
            <a:r>
              <a:rPr lang="en-US"/>
              <a:t> dd ON </a:t>
            </a:r>
            <a:r>
              <a:rPr lang="en-US" err="1"/>
              <a:t>d.DxCode</a:t>
            </a:r>
            <a:r>
              <a:rPr lang="en-US"/>
              <a:t> = </a:t>
            </a:r>
            <a:r>
              <a:rPr lang="en-US" err="1"/>
              <a:t>dd.DxCode</a:t>
            </a:r>
            <a:r>
              <a:rPr lang="en-US"/>
              <a:t> WHERE </a:t>
            </a:r>
            <a:r>
              <a:rPr lang="en-US" err="1"/>
              <a:t>dd.DxName</a:t>
            </a:r>
            <a:r>
              <a:rPr lang="en-US"/>
              <a:t> = 'Hypertension'; </a:t>
            </a:r>
          </a:p>
        </p:txBody>
      </p:sp>
      <p:pic>
        <p:nvPicPr>
          <p:cNvPr id="7" name="Picture 6">
            <a:extLst>
              <a:ext uri="{FF2B5EF4-FFF2-40B4-BE49-F238E27FC236}">
                <a16:creationId xmlns:a16="http://schemas.microsoft.com/office/drawing/2014/main" id="{75B2896E-E6AF-B0A7-2DC5-D6D85F956124}"/>
              </a:ext>
            </a:extLst>
          </p:cNvPr>
          <p:cNvPicPr>
            <a:picLocks noChangeAspect="1"/>
          </p:cNvPicPr>
          <p:nvPr/>
        </p:nvPicPr>
        <p:blipFill>
          <a:blip r:embed="rId4"/>
          <a:stretch>
            <a:fillRect/>
          </a:stretch>
        </p:blipFill>
        <p:spPr>
          <a:xfrm>
            <a:off x="6931366" y="3855636"/>
            <a:ext cx="2824102" cy="2011461"/>
          </a:xfrm>
          <a:prstGeom prst="rect">
            <a:avLst/>
          </a:prstGeom>
        </p:spPr>
      </p:pic>
    </p:spTree>
    <p:extLst>
      <p:ext uri="{BB962C8B-B14F-4D97-AF65-F5344CB8AC3E}">
        <p14:creationId xmlns:p14="http://schemas.microsoft.com/office/powerpoint/2010/main" val="1874511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3"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 name="Group 28">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34" name="TextBox 33">
            <a:extLst>
              <a:ext uri="{FF2B5EF4-FFF2-40B4-BE49-F238E27FC236}">
                <a16:creationId xmlns:a16="http://schemas.microsoft.com/office/drawing/2014/main" id="{34CC73FA-FC15-D262-9530-B9CEE5B7E7A1}"/>
              </a:ext>
            </a:extLst>
          </p:cNvPr>
          <p:cNvSpPr txBox="1"/>
          <p:nvPr/>
        </p:nvSpPr>
        <p:spPr>
          <a:xfrm>
            <a:off x="6464409" y="193964"/>
            <a:ext cx="5492063" cy="6470071"/>
          </a:xfrm>
          <a:prstGeom prst="rect">
            <a:avLst/>
          </a:prstGeom>
        </p:spPr>
        <p:txBody>
          <a:bodyPr vert="horz" lIns="91440" tIns="45720" rIns="91440" bIns="45720" rtlCol="0" anchor="ctr">
            <a:normAutofit fontScale="85000" lnSpcReduction="20000"/>
          </a:bodyPr>
          <a:lstStyle/>
          <a:p>
            <a:pPr marL="342900" indent="-342900" algn="just">
              <a:lnSpc>
                <a:spcPct val="150000"/>
              </a:lnSpc>
              <a:spcAft>
                <a:spcPts val="600"/>
              </a:spcAft>
              <a:buFont typeface="Arial"/>
              <a:buChar char="•"/>
            </a:pPr>
            <a:r>
              <a:rPr lang="en-US" sz="2000" b="0" i="0" u="none" strike="noStrike">
                <a:solidFill>
                  <a:schemeClr val="tx2"/>
                </a:solidFill>
                <a:effectLst/>
              </a:rPr>
              <a:t>🐍 </a:t>
            </a:r>
            <a:r>
              <a:rPr lang="en-US" sz="2000" b="1" i="0" u="none" strike="noStrike">
                <a:solidFill>
                  <a:schemeClr val="tx2"/>
                </a:solidFill>
                <a:effectLst/>
              </a:rPr>
              <a:t>Used Python with </a:t>
            </a:r>
            <a:r>
              <a:rPr lang="en-US" sz="2000" b="1">
                <a:solidFill>
                  <a:schemeClr val="tx2"/>
                </a:solidFill>
              </a:rPr>
              <a:t>SQL-Alchemy</a:t>
            </a:r>
            <a:r>
              <a:rPr lang="en-US" sz="2000" b="1" i="0" u="none" strike="noStrike">
                <a:solidFill>
                  <a:schemeClr val="tx2"/>
                </a:solidFill>
                <a:effectLst/>
              </a:rPr>
              <a:t> &amp; </a:t>
            </a:r>
            <a:r>
              <a:rPr lang="en-US" sz="2000" b="1">
                <a:solidFill>
                  <a:schemeClr val="tx2"/>
                </a:solidFill>
              </a:rPr>
              <a:t>PyMy-SQL</a:t>
            </a:r>
            <a:r>
              <a:rPr lang="en-US" sz="2000" b="0" i="0" u="none" strike="noStrike">
                <a:solidFill>
                  <a:schemeClr val="tx2"/>
                </a:solidFill>
                <a:effectLst/>
              </a:rPr>
              <a:t> for database interaction</a:t>
            </a:r>
            <a:endParaRPr lang="en-US">
              <a:solidFill>
                <a:schemeClr val="tx2"/>
              </a:solidFill>
            </a:endParaRPr>
          </a:p>
          <a:p>
            <a:pPr marL="342900" indent="-342900" algn="just">
              <a:lnSpc>
                <a:spcPct val="150000"/>
              </a:lnSpc>
              <a:spcAft>
                <a:spcPts val="600"/>
              </a:spcAft>
              <a:buFont typeface="Arial"/>
              <a:buChar char="•"/>
            </a:pPr>
            <a:r>
              <a:rPr lang="en-US" sz="2000" b="0" i="0" u="none" strike="noStrike">
                <a:solidFill>
                  <a:schemeClr val="tx2"/>
                </a:solidFill>
                <a:effectLst/>
              </a:rPr>
              <a:t>📊 </a:t>
            </a:r>
            <a:r>
              <a:rPr lang="en-US" sz="2000" b="1" i="0" u="none" strike="noStrike">
                <a:solidFill>
                  <a:schemeClr val="tx2"/>
                </a:solidFill>
                <a:effectLst/>
              </a:rPr>
              <a:t>Loaded tables</a:t>
            </a:r>
            <a:r>
              <a:rPr lang="en-US" sz="2000" b="0" i="0" u="none" strike="noStrike">
                <a:solidFill>
                  <a:schemeClr val="tx2"/>
                </a:solidFill>
                <a:effectLst/>
              </a:rPr>
              <a:t> like Patient, Encounter, Billing, Diagnosis using Pandas</a:t>
            </a:r>
          </a:p>
          <a:p>
            <a:pPr marL="342900" indent="-342900" algn="just">
              <a:lnSpc>
                <a:spcPct val="150000"/>
              </a:lnSpc>
              <a:spcAft>
                <a:spcPts val="600"/>
              </a:spcAft>
              <a:buFont typeface="Arial"/>
              <a:buChar char="•"/>
            </a:pPr>
            <a:r>
              <a:rPr lang="en-US" sz="2000" b="0" i="0" u="none" strike="noStrike">
                <a:solidFill>
                  <a:schemeClr val="tx2"/>
                </a:solidFill>
                <a:effectLst/>
              </a:rPr>
              <a:t>🧠 </a:t>
            </a:r>
            <a:r>
              <a:rPr lang="en-US" sz="2000" b="1" i="0" u="none" strike="noStrike">
                <a:solidFill>
                  <a:schemeClr val="tx2"/>
                </a:solidFill>
                <a:effectLst/>
              </a:rPr>
              <a:t>Data Analysis</a:t>
            </a:r>
            <a:r>
              <a:rPr lang="en-US" sz="2000" b="0" i="0" u="none" strike="noStrike">
                <a:solidFill>
                  <a:schemeClr val="tx2"/>
                </a:solidFill>
                <a:effectLst/>
              </a:rPr>
              <a:t> performed on:</a:t>
            </a:r>
          </a:p>
          <a:p>
            <a:pPr marL="971550" lvl="1" indent="-457200" algn="just">
              <a:lnSpc>
                <a:spcPct val="150000"/>
              </a:lnSpc>
              <a:spcAft>
                <a:spcPts val="600"/>
              </a:spcAft>
              <a:buAutoNum type="arabicPeriod"/>
            </a:pPr>
            <a:r>
              <a:rPr lang="en-US" sz="2000" b="0" i="0" u="none" strike="noStrike">
                <a:solidFill>
                  <a:schemeClr val="tx2"/>
                </a:solidFill>
                <a:effectLst/>
              </a:rPr>
              <a:t>Patient demographics (e.g., year of birth distribution)</a:t>
            </a:r>
          </a:p>
          <a:p>
            <a:pPr marL="971550" lvl="1" indent="-457200" algn="just">
              <a:lnSpc>
                <a:spcPct val="150000"/>
              </a:lnSpc>
              <a:spcAft>
                <a:spcPts val="600"/>
              </a:spcAft>
              <a:buAutoNum type="arabicPeriod"/>
            </a:pPr>
            <a:r>
              <a:rPr lang="en-US" sz="2000" b="0" i="0" u="none" strike="noStrike">
                <a:solidFill>
                  <a:schemeClr val="tx2"/>
                </a:solidFill>
                <a:effectLst/>
              </a:rPr>
              <a:t>Claim amounts based on payment status</a:t>
            </a:r>
          </a:p>
          <a:p>
            <a:pPr marL="971550" lvl="1" indent="-457200" algn="just">
              <a:lnSpc>
                <a:spcPct val="150000"/>
              </a:lnSpc>
              <a:spcAft>
                <a:spcPts val="600"/>
              </a:spcAft>
              <a:buAutoNum type="arabicPeriod"/>
            </a:pPr>
            <a:r>
              <a:rPr lang="en-US" sz="2000" b="0" i="0" u="none" strike="noStrike">
                <a:solidFill>
                  <a:schemeClr val="tx2"/>
                </a:solidFill>
                <a:effectLst/>
              </a:rPr>
              <a:t>Frequency of diagnoses</a:t>
            </a:r>
          </a:p>
          <a:p>
            <a:pPr marL="342900" indent="-342900" algn="just">
              <a:lnSpc>
                <a:spcPct val="150000"/>
              </a:lnSpc>
              <a:spcAft>
                <a:spcPts val="600"/>
              </a:spcAft>
              <a:buFont typeface="Arial"/>
              <a:buChar char="•"/>
            </a:pPr>
            <a:r>
              <a:rPr lang="en-US" sz="2000" b="0" i="0" u="none" strike="noStrike">
                <a:solidFill>
                  <a:schemeClr val="tx2"/>
                </a:solidFill>
                <a:effectLst/>
              </a:rPr>
              <a:t>📈 </a:t>
            </a:r>
            <a:r>
              <a:rPr lang="en-US" sz="2000" b="1" i="0" u="none" strike="noStrike">
                <a:solidFill>
                  <a:schemeClr val="tx2"/>
                </a:solidFill>
                <a:effectLst/>
              </a:rPr>
              <a:t>Visualizations</a:t>
            </a:r>
            <a:r>
              <a:rPr lang="en-US" sz="2000" b="0" i="0" u="none" strike="noStrike">
                <a:solidFill>
                  <a:schemeClr val="tx2"/>
                </a:solidFill>
                <a:effectLst/>
              </a:rPr>
              <a:t> created using Matplotlib &amp; Seaborn:</a:t>
            </a:r>
          </a:p>
          <a:p>
            <a:pPr marL="857250" lvl="1" indent="-342900" algn="just">
              <a:lnSpc>
                <a:spcPct val="150000"/>
              </a:lnSpc>
              <a:spcAft>
                <a:spcPts val="600"/>
              </a:spcAft>
              <a:buAutoNum type="arabicPeriod"/>
            </a:pPr>
            <a:r>
              <a:rPr lang="en-US" sz="2000" b="0" i="0" u="none" strike="noStrike">
                <a:solidFill>
                  <a:schemeClr val="tx2"/>
                </a:solidFill>
                <a:effectLst/>
              </a:rPr>
              <a:t>Histogram of birth years</a:t>
            </a:r>
          </a:p>
          <a:p>
            <a:pPr marL="857250" lvl="1" indent="-342900" algn="just">
              <a:lnSpc>
                <a:spcPct val="150000"/>
              </a:lnSpc>
              <a:spcAft>
                <a:spcPts val="600"/>
              </a:spcAft>
              <a:buAutoNum type="arabicPeriod"/>
            </a:pPr>
            <a:r>
              <a:rPr lang="en-US" sz="2000" b="0" i="0" u="none" strike="noStrike">
                <a:solidFill>
                  <a:schemeClr val="tx2"/>
                </a:solidFill>
                <a:effectLst/>
              </a:rPr>
              <a:t>Boxplot of claim amounts</a:t>
            </a:r>
          </a:p>
          <a:p>
            <a:pPr marL="857250" lvl="1" indent="-342900" algn="just">
              <a:lnSpc>
                <a:spcPct val="150000"/>
              </a:lnSpc>
              <a:spcAft>
                <a:spcPts val="600"/>
              </a:spcAft>
              <a:buAutoNum type="arabicPeriod"/>
            </a:pPr>
            <a:r>
              <a:rPr lang="en-US" sz="2000" b="0" i="0" u="none" strike="noStrike">
                <a:solidFill>
                  <a:schemeClr val="tx2"/>
                </a:solidFill>
                <a:effectLst/>
              </a:rPr>
              <a:t>Bar chart of top diagnoses</a:t>
            </a:r>
          </a:p>
          <a:p>
            <a:pPr marL="342900" indent="-342900" algn="just">
              <a:lnSpc>
                <a:spcPct val="150000"/>
              </a:lnSpc>
              <a:spcAft>
                <a:spcPts val="600"/>
              </a:spcAft>
              <a:buFont typeface="Arial"/>
              <a:buChar char="•"/>
            </a:pPr>
            <a:r>
              <a:rPr lang="en-US" sz="2000">
                <a:solidFill>
                  <a:schemeClr val="tx2"/>
                </a:solidFill>
              </a:rPr>
              <a:t>🧹Ensures</a:t>
            </a:r>
            <a:r>
              <a:rPr lang="en-US" sz="2000" b="0" i="0" u="none" strike="noStrike">
                <a:solidFill>
                  <a:schemeClr val="tx2"/>
                </a:solidFill>
                <a:effectLst/>
              </a:rPr>
              <a:t> </a:t>
            </a:r>
            <a:r>
              <a:rPr lang="en-US" sz="2000" b="1" i="0" u="none" strike="noStrike">
                <a:solidFill>
                  <a:schemeClr val="tx2"/>
                </a:solidFill>
                <a:effectLst/>
              </a:rPr>
              <a:t>efficient querying + clean visuals</a:t>
            </a:r>
            <a:r>
              <a:rPr lang="en-US" sz="2000" b="0" i="0" u="none" strike="noStrike">
                <a:solidFill>
                  <a:schemeClr val="tx2"/>
                </a:solidFill>
                <a:effectLst/>
              </a:rPr>
              <a:t> for healthcare insights</a:t>
            </a:r>
          </a:p>
          <a:p>
            <a:pPr indent="-228600" algn="just">
              <a:lnSpc>
                <a:spcPct val="150000"/>
              </a:lnSpc>
              <a:spcAft>
                <a:spcPts val="600"/>
              </a:spcAft>
              <a:buFont typeface="Arial" panose="020B0604020202020204" pitchFamily="34" charset="0"/>
              <a:buChar char="•"/>
            </a:pPr>
            <a:endParaRPr lang="en-US">
              <a:solidFill>
                <a:schemeClr val="tx2"/>
              </a:solidFill>
            </a:endParaRPr>
          </a:p>
        </p:txBody>
      </p:sp>
      <p:sp>
        <p:nvSpPr>
          <p:cNvPr id="3" name="TextBox 2">
            <a:extLst>
              <a:ext uri="{FF2B5EF4-FFF2-40B4-BE49-F238E27FC236}">
                <a16:creationId xmlns:a16="http://schemas.microsoft.com/office/drawing/2014/main" id="{81B15F50-1E5C-EAC8-D9F4-299371744785}"/>
              </a:ext>
            </a:extLst>
          </p:cNvPr>
          <p:cNvSpPr txBox="1"/>
          <p:nvPr/>
        </p:nvSpPr>
        <p:spPr>
          <a:xfrm>
            <a:off x="330421" y="1913710"/>
            <a:ext cx="5506044" cy="1400383"/>
          </a:xfrm>
          <a:prstGeom prst="rect">
            <a:avLst/>
          </a:prstGeom>
          <a:noFill/>
        </p:spPr>
        <p:txBody>
          <a:bodyPr wrap="square" lIns="91440" tIns="45720" rIns="91440" bIns="45720" rtlCol="0" anchor="t">
            <a:spAutoFit/>
          </a:bodyPr>
          <a:lstStyle/>
          <a:p>
            <a:pPr algn="ctr">
              <a:spcAft>
                <a:spcPts val="600"/>
              </a:spcAft>
            </a:pPr>
            <a:r>
              <a:rPr lang="en-CA" sz="4000" b="1">
                <a:solidFill>
                  <a:schemeClr val="bg1"/>
                </a:solidFill>
                <a:latin typeface="-webkit-standard"/>
              </a:rPr>
              <a:t>PyMy-SQL</a:t>
            </a:r>
            <a:endParaRPr lang="en-US">
              <a:solidFill>
                <a:schemeClr val="bg1"/>
              </a:solidFill>
            </a:endParaRPr>
          </a:p>
          <a:p>
            <a:pPr algn="ctr">
              <a:spcAft>
                <a:spcPts val="600"/>
              </a:spcAft>
            </a:pPr>
            <a:r>
              <a:rPr lang="en-CA" sz="4000" b="1" i="0" u="none" strike="noStrike">
                <a:solidFill>
                  <a:schemeClr val="bg1"/>
                </a:solidFill>
                <a:effectLst/>
                <a:latin typeface="-webkit-standard"/>
              </a:rPr>
              <a:t> Implementation</a:t>
            </a:r>
            <a:endParaRPr lang="en-CA" sz="4000" b="1">
              <a:solidFill>
                <a:schemeClr val="bg1"/>
              </a:solidFill>
              <a:latin typeface="-webkit-standard"/>
            </a:endParaRPr>
          </a:p>
        </p:txBody>
      </p:sp>
      <p:sp>
        <p:nvSpPr>
          <p:cNvPr id="2" name="Slide Number Placeholder 1">
            <a:extLst>
              <a:ext uri="{FF2B5EF4-FFF2-40B4-BE49-F238E27FC236}">
                <a16:creationId xmlns:a16="http://schemas.microsoft.com/office/drawing/2014/main" id="{E6D8A3A2-97ED-1B22-E38E-0F950BEA6EA1}"/>
              </a:ext>
            </a:extLst>
          </p:cNvPr>
          <p:cNvSpPr>
            <a:spLocks noGrp="1"/>
          </p:cNvSpPr>
          <p:nvPr>
            <p:ph type="sldNum" sz="quarter" idx="12"/>
          </p:nvPr>
        </p:nvSpPr>
        <p:spPr/>
        <p:txBody>
          <a:bodyPr/>
          <a:lstStyle/>
          <a:p>
            <a:fld id="{6CD71C13-23A3-9541-96B3-A62345E77C3A}" type="slidenum">
              <a:rPr lang="en-US" smtClean="0"/>
              <a:t>13</a:t>
            </a:fld>
            <a:endParaRPr lang="en-US"/>
          </a:p>
        </p:txBody>
      </p:sp>
    </p:spTree>
    <p:extLst>
      <p:ext uri="{BB962C8B-B14F-4D97-AF65-F5344CB8AC3E}">
        <p14:creationId xmlns:p14="http://schemas.microsoft.com/office/powerpoint/2010/main" val="14490800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9F529C3-C941-49FD-8C67-82F134F64B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0586029-32A0-47E5-9AEC-AE3ABA6B94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solidFill>
              <a:srgbClr val="4472C4"/>
            </a:solid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9FBFA1F-A54A-6E39-AD56-B2C142B0A792}"/>
              </a:ext>
            </a:extLst>
          </p:cNvPr>
          <p:cNvPicPr>
            <a:picLocks noChangeAspect="1"/>
          </p:cNvPicPr>
          <p:nvPr/>
        </p:nvPicPr>
        <p:blipFill>
          <a:blip r:embed="rId2"/>
          <a:stretch>
            <a:fillRect/>
          </a:stretch>
        </p:blipFill>
        <p:spPr>
          <a:xfrm>
            <a:off x="643467" y="1800874"/>
            <a:ext cx="5294716" cy="3256250"/>
          </a:xfrm>
          <a:prstGeom prst="rect">
            <a:avLst/>
          </a:prstGeom>
        </p:spPr>
      </p:pic>
      <p:cxnSp>
        <p:nvCxnSpPr>
          <p:cNvPr id="13" name="Straight Connector 12">
            <a:extLst>
              <a:ext uri="{FF2B5EF4-FFF2-40B4-BE49-F238E27FC236}">
                <a16:creationId xmlns:a16="http://schemas.microsoft.com/office/drawing/2014/main" id="{8C730EAB-A532-4295-A302-FB4B90DB9F5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79958" y="1143000"/>
            <a:ext cx="0" cy="4572000"/>
          </a:xfrm>
          <a:prstGeom prst="line">
            <a:avLst/>
          </a:prstGeom>
          <a:ln>
            <a:solidFill>
              <a:srgbClr val="4E4E4E"/>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8D53E9A1-B411-3E8D-5572-771D2335A539}"/>
              </a:ext>
            </a:extLst>
          </p:cNvPr>
          <p:cNvPicPr>
            <a:picLocks noChangeAspect="1"/>
          </p:cNvPicPr>
          <p:nvPr/>
        </p:nvPicPr>
        <p:blipFill>
          <a:blip r:embed="rId3"/>
          <a:stretch>
            <a:fillRect/>
          </a:stretch>
        </p:blipFill>
        <p:spPr>
          <a:xfrm>
            <a:off x="6253817" y="1721455"/>
            <a:ext cx="5294715" cy="3415090"/>
          </a:xfrm>
          <a:prstGeom prst="rect">
            <a:avLst/>
          </a:prstGeom>
        </p:spPr>
      </p:pic>
      <p:sp>
        <p:nvSpPr>
          <p:cNvPr id="2" name="Slide Number Placeholder 1">
            <a:extLst>
              <a:ext uri="{FF2B5EF4-FFF2-40B4-BE49-F238E27FC236}">
                <a16:creationId xmlns:a16="http://schemas.microsoft.com/office/drawing/2014/main" id="{1541EEB0-02F4-F5DF-CAAD-DDA62D1A2525}"/>
              </a:ext>
            </a:extLst>
          </p:cNvPr>
          <p:cNvSpPr>
            <a:spLocks noGrp="1"/>
          </p:cNvSpPr>
          <p:nvPr>
            <p:ph type="sldNum" sz="quarter" idx="12"/>
          </p:nvPr>
        </p:nvSpPr>
        <p:spPr>
          <a:xfrm>
            <a:off x="8610600" y="6356350"/>
            <a:ext cx="2743200" cy="365125"/>
          </a:xfrm>
        </p:spPr>
        <p:txBody>
          <a:bodyPr>
            <a:normAutofit/>
          </a:bodyPr>
          <a:lstStyle/>
          <a:p>
            <a:pPr>
              <a:spcAft>
                <a:spcPts val="600"/>
              </a:spcAft>
            </a:pPr>
            <a:fld id="{6CD71C13-23A3-9541-96B3-A62345E77C3A}" type="slidenum">
              <a:rPr lang="en-US" smtClean="0"/>
              <a:pPr>
                <a:spcAft>
                  <a:spcPts val="600"/>
                </a:spcAft>
              </a:pPr>
              <a:t>14</a:t>
            </a:fld>
            <a:endParaRPr lang="en-US"/>
          </a:p>
        </p:txBody>
      </p:sp>
      <p:sp>
        <p:nvSpPr>
          <p:cNvPr id="5" name="TextBox 4">
            <a:extLst>
              <a:ext uri="{FF2B5EF4-FFF2-40B4-BE49-F238E27FC236}">
                <a16:creationId xmlns:a16="http://schemas.microsoft.com/office/drawing/2014/main" id="{D5ECB62A-E38C-08F6-3107-A5EC1E55BE58}"/>
              </a:ext>
            </a:extLst>
          </p:cNvPr>
          <p:cNvSpPr txBox="1"/>
          <p:nvPr/>
        </p:nvSpPr>
        <p:spPr>
          <a:xfrm>
            <a:off x="1805835" y="5553205"/>
            <a:ext cx="2609589"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ea typeface="+mn-lt"/>
                <a:cs typeface="+mn-lt"/>
              </a:rPr>
              <a:t>Top 10 Most Common Diagnose</a:t>
            </a:r>
            <a:endParaRPr lang="en-US" sz="1200"/>
          </a:p>
        </p:txBody>
      </p:sp>
      <p:sp>
        <p:nvSpPr>
          <p:cNvPr id="6" name="TextBox 5">
            <a:extLst>
              <a:ext uri="{FF2B5EF4-FFF2-40B4-BE49-F238E27FC236}">
                <a16:creationId xmlns:a16="http://schemas.microsoft.com/office/drawing/2014/main" id="{5B0B8EAA-639F-A679-C26A-49E56FF112C1}"/>
              </a:ext>
            </a:extLst>
          </p:cNvPr>
          <p:cNvSpPr txBox="1"/>
          <p:nvPr/>
        </p:nvSpPr>
        <p:spPr>
          <a:xfrm>
            <a:off x="7670341" y="5553204"/>
            <a:ext cx="2609589"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1200"/>
              <a:t>Boxplot of Claim </a:t>
            </a:r>
            <a:r>
              <a:rPr lang="en-US" sz="1200" err="1"/>
              <a:t>sactioned</a:t>
            </a:r>
            <a:r>
              <a:rPr lang="en-US" sz="1200"/>
              <a:t> Amount for each Payment Status</a:t>
            </a:r>
          </a:p>
        </p:txBody>
      </p:sp>
      <p:sp>
        <p:nvSpPr>
          <p:cNvPr id="7" name="TextBox 6">
            <a:extLst>
              <a:ext uri="{FF2B5EF4-FFF2-40B4-BE49-F238E27FC236}">
                <a16:creationId xmlns:a16="http://schemas.microsoft.com/office/drawing/2014/main" id="{8F6F74A0-451E-B7E6-66D0-7D422EDE2ED6}"/>
              </a:ext>
            </a:extLst>
          </p:cNvPr>
          <p:cNvSpPr txBox="1"/>
          <p:nvPr/>
        </p:nvSpPr>
        <p:spPr>
          <a:xfrm>
            <a:off x="1722328" y="626300"/>
            <a:ext cx="10438" cy="31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spTree>
    <p:extLst>
      <p:ext uri="{BB962C8B-B14F-4D97-AF65-F5344CB8AC3E}">
        <p14:creationId xmlns:p14="http://schemas.microsoft.com/office/powerpoint/2010/main" val="33493521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extBox 1">
            <a:extLst>
              <a:ext uri="{FF2B5EF4-FFF2-40B4-BE49-F238E27FC236}">
                <a16:creationId xmlns:a16="http://schemas.microsoft.com/office/drawing/2014/main" id="{32A2FA9D-8BBA-684E-9B22-16647DAC3E7B}"/>
              </a:ext>
            </a:extLst>
          </p:cNvPr>
          <p:cNvSpPr txBox="1"/>
          <p:nvPr/>
        </p:nvSpPr>
        <p:spPr>
          <a:xfrm>
            <a:off x="640080" y="1243013"/>
            <a:ext cx="3855720" cy="4371974"/>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3600" b="1" i="0" u="sng" strike="noStrike" kern="1200">
                <a:effectLst/>
                <a:latin typeface="+mj-lt"/>
                <a:ea typeface="+mj-ea"/>
                <a:cs typeface="+mj-cs"/>
              </a:rPr>
              <a:t>NoSQL Implementation</a:t>
            </a:r>
            <a:endParaRPr lang="en-US">
              <a:ea typeface="+mj-ea"/>
              <a:cs typeface="+mj-cs"/>
            </a:endParaRPr>
          </a:p>
        </p:txBody>
      </p:sp>
      <p:sp>
        <p:nvSpPr>
          <p:cNvPr id="3" name="TextBox 2">
            <a:extLst>
              <a:ext uri="{FF2B5EF4-FFF2-40B4-BE49-F238E27FC236}">
                <a16:creationId xmlns:a16="http://schemas.microsoft.com/office/drawing/2014/main" id="{BF404627-8032-959A-7E68-46AE26130B8B}"/>
              </a:ext>
            </a:extLst>
          </p:cNvPr>
          <p:cNvSpPr txBox="1"/>
          <p:nvPr/>
        </p:nvSpPr>
        <p:spPr>
          <a:xfrm>
            <a:off x="5187197" y="180860"/>
            <a:ext cx="6893967" cy="6481622"/>
          </a:xfrm>
          <a:prstGeom prst="rect">
            <a:avLst/>
          </a:prstGeom>
        </p:spPr>
        <p:txBody>
          <a:bodyPr vert="horz" lIns="91440" tIns="45720" rIns="91440" bIns="45720" rtlCol="0" anchor="ctr">
            <a:normAutofit/>
          </a:bodyPr>
          <a:lstStyle/>
          <a:p>
            <a:pPr marL="285750" indent="-285750" algn="just">
              <a:lnSpc>
                <a:spcPct val="150000"/>
              </a:lnSpc>
              <a:spcAft>
                <a:spcPts val="600"/>
              </a:spcAft>
              <a:buFont typeface="Arial"/>
              <a:buChar char="•"/>
            </a:pPr>
            <a:r>
              <a:rPr lang="en-US" b="0" i="0" u="none" strike="noStrike">
                <a:solidFill>
                  <a:schemeClr val="tx2"/>
                </a:solidFill>
                <a:effectLst/>
              </a:rPr>
              <a:t>🗃️ </a:t>
            </a:r>
            <a:r>
              <a:rPr lang="en-US" b="1" i="0" u="none" strike="noStrike">
                <a:solidFill>
                  <a:schemeClr val="tx2"/>
                </a:solidFill>
                <a:effectLst/>
              </a:rPr>
              <a:t>Implemented using MongoDB</a:t>
            </a:r>
            <a:r>
              <a:rPr lang="en-US" b="0" i="0" u="none" strike="noStrike">
                <a:solidFill>
                  <a:schemeClr val="tx2"/>
                </a:solidFill>
                <a:effectLst/>
              </a:rPr>
              <a:t> (document-based database)</a:t>
            </a:r>
            <a:endParaRPr lang="en-US"/>
          </a:p>
          <a:p>
            <a:pPr marL="285750" indent="-285750" algn="just">
              <a:lnSpc>
                <a:spcPct val="150000"/>
              </a:lnSpc>
              <a:spcAft>
                <a:spcPts val="600"/>
              </a:spcAft>
              <a:buFont typeface="Arial"/>
              <a:buChar char="•"/>
            </a:pPr>
            <a:r>
              <a:rPr lang="en-US" b="0" i="0" u="none" strike="noStrike">
                <a:solidFill>
                  <a:schemeClr val="tx2"/>
                </a:solidFill>
                <a:effectLst/>
              </a:rPr>
              <a:t>📂 Used </a:t>
            </a:r>
            <a:r>
              <a:rPr lang="en-US" b="1" i="0" u="none" strike="noStrike">
                <a:solidFill>
                  <a:schemeClr val="tx2"/>
                </a:solidFill>
                <a:effectLst/>
              </a:rPr>
              <a:t>collections</a:t>
            </a:r>
            <a:r>
              <a:rPr lang="en-US" b="0" i="0" u="none" strike="noStrike">
                <a:solidFill>
                  <a:schemeClr val="tx2"/>
                </a:solidFill>
                <a:effectLst/>
              </a:rPr>
              <a:t> to store unstructured and semi-structured data</a:t>
            </a:r>
          </a:p>
          <a:p>
            <a:pPr marL="285750" indent="-285750" algn="just">
              <a:lnSpc>
                <a:spcPct val="150000"/>
              </a:lnSpc>
              <a:spcAft>
                <a:spcPts val="600"/>
              </a:spcAft>
              <a:buFont typeface="Arial"/>
              <a:buChar char="•"/>
            </a:pPr>
            <a:r>
              <a:rPr lang="en-US" b="0" i="0" u="none" strike="noStrike">
                <a:solidFill>
                  <a:schemeClr val="tx2"/>
                </a:solidFill>
                <a:effectLst/>
              </a:rPr>
              <a:t>📌 Example Queries:</a:t>
            </a:r>
          </a:p>
          <a:p>
            <a:pPr marL="857250" lvl="1" indent="-342900" algn="just">
              <a:lnSpc>
                <a:spcPct val="150000"/>
              </a:lnSpc>
              <a:spcAft>
                <a:spcPts val="600"/>
              </a:spcAft>
              <a:buAutoNum type="arabicPeriod"/>
            </a:pPr>
            <a:r>
              <a:rPr lang="en-US" i="0" u="none" strike="noStrike">
                <a:solidFill>
                  <a:schemeClr val="tx2"/>
                </a:solidFill>
                <a:effectLst/>
              </a:rPr>
              <a:t>Patients from California</a:t>
            </a:r>
          </a:p>
          <a:p>
            <a:pPr marL="857250" lvl="1" indent="-342900" algn="just">
              <a:lnSpc>
                <a:spcPct val="150000"/>
              </a:lnSpc>
              <a:spcAft>
                <a:spcPts val="600"/>
              </a:spcAft>
              <a:buAutoNum type="arabicPeriod"/>
            </a:pPr>
            <a:r>
              <a:rPr lang="en-US" i="0" u="none" strike="noStrike">
                <a:solidFill>
                  <a:schemeClr val="tx2"/>
                </a:solidFill>
                <a:effectLst/>
              </a:rPr>
              <a:t>Patients with Blue Cross Blue Shield insurance</a:t>
            </a:r>
          </a:p>
          <a:p>
            <a:pPr marL="857250" lvl="1" indent="-342900" algn="just">
              <a:lnSpc>
                <a:spcPct val="150000"/>
              </a:lnSpc>
              <a:spcAft>
                <a:spcPts val="600"/>
              </a:spcAft>
              <a:buAutoNum type="arabicPeriod"/>
            </a:pPr>
            <a:r>
              <a:rPr lang="en-US" i="0" u="none" strike="noStrike">
                <a:solidFill>
                  <a:schemeClr val="tx2"/>
                </a:solidFill>
                <a:effectLst/>
              </a:rPr>
              <a:t>Patients who received a COVID booster</a:t>
            </a:r>
          </a:p>
          <a:p>
            <a:pPr marL="857250" lvl="1" indent="-342900" algn="just">
              <a:lnSpc>
                <a:spcPct val="150000"/>
              </a:lnSpc>
              <a:spcAft>
                <a:spcPts val="600"/>
              </a:spcAft>
              <a:buAutoNum type="arabicPeriod"/>
            </a:pPr>
            <a:r>
              <a:rPr lang="en-US" i="0" u="none" strike="noStrike">
                <a:solidFill>
                  <a:schemeClr val="tx2"/>
                </a:solidFill>
                <a:effectLst/>
              </a:rPr>
              <a:t>Cardiologists from provider data</a:t>
            </a:r>
          </a:p>
          <a:p>
            <a:pPr marL="857250" lvl="1" indent="-342900" algn="just">
              <a:lnSpc>
                <a:spcPct val="150000"/>
              </a:lnSpc>
              <a:spcAft>
                <a:spcPts val="600"/>
              </a:spcAft>
              <a:buAutoNum type="arabicPeriod"/>
            </a:pPr>
            <a:r>
              <a:rPr lang="en-US" i="0" u="none" strike="noStrike">
                <a:solidFill>
                  <a:schemeClr val="tx2"/>
                </a:solidFill>
                <a:effectLst/>
              </a:rPr>
              <a:t>Medications priced above $6</a:t>
            </a:r>
          </a:p>
          <a:p>
            <a:pPr marL="857250" lvl="1" indent="-342900" algn="just">
              <a:lnSpc>
                <a:spcPct val="150000"/>
              </a:lnSpc>
              <a:spcAft>
                <a:spcPts val="600"/>
              </a:spcAft>
              <a:buAutoNum type="arabicPeriod"/>
            </a:pPr>
            <a:r>
              <a:rPr lang="en-US" i="0" u="none" strike="noStrike">
                <a:solidFill>
                  <a:schemeClr val="tx2"/>
                </a:solidFill>
                <a:effectLst/>
              </a:rPr>
              <a:t>Pain-related symptoms from symptom records</a:t>
            </a:r>
          </a:p>
          <a:p>
            <a:pPr marL="857250" lvl="1" indent="-342900" algn="just">
              <a:lnSpc>
                <a:spcPct val="150000"/>
              </a:lnSpc>
              <a:spcAft>
                <a:spcPts val="600"/>
              </a:spcAft>
              <a:buAutoNum type="arabicPeriod"/>
            </a:pPr>
            <a:r>
              <a:rPr lang="en-US" i="0" u="none" strike="noStrike">
                <a:solidFill>
                  <a:schemeClr val="tx2"/>
                </a:solidFill>
                <a:effectLst/>
              </a:rPr>
              <a:t>Male patients vaccinated for COVID-19 or Influenza</a:t>
            </a:r>
          </a:p>
          <a:p>
            <a:pPr marL="285750" indent="-285750" algn="just">
              <a:lnSpc>
                <a:spcPct val="150000"/>
              </a:lnSpc>
              <a:spcAft>
                <a:spcPts val="600"/>
              </a:spcAft>
              <a:buFont typeface="Arial"/>
              <a:buChar char="•"/>
            </a:pPr>
            <a:r>
              <a:rPr lang="en-US" b="0" i="0" u="none" strike="noStrike">
                <a:solidFill>
                  <a:schemeClr val="tx2"/>
                </a:solidFill>
                <a:effectLst/>
              </a:rPr>
              <a:t>⚡ Flexible schema supports dynamic healthcare data needs</a:t>
            </a:r>
          </a:p>
        </p:txBody>
      </p:sp>
      <p:sp>
        <p:nvSpPr>
          <p:cNvPr id="4" name="Slide Number Placeholder 3">
            <a:extLst>
              <a:ext uri="{FF2B5EF4-FFF2-40B4-BE49-F238E27FC236}">
                <a16:creationId xmlns:a16="http://schemas.microsoft.com/office/drawing/2014/main" id="{ED7FE3A5-B842-F4F3-D52A-9AFCCA28138F}"/>
              </a:ext>
            </a:extLst>
          </p:cNvPr>
          <p:cNvSpPr>
            <a:spLocks noGrp="1"/>
          </p:cNvSpPr>
          <p:nvPr>
            <p:ph type="sldNum" sz="quarter" idx="12"/>
          </p:nvPr>
        </p:nvSpPr>
        <p:spPr/>
        <p:txBody>
          <a:bodyPr/>
          <a:lstStyle/>
          <a:p>
            <a:fld id="{6CD71C13-23A3-9541-96B3-A62345E77C3A}" type="slidenum">
              <a:rPr lang="en-US" smtClean="0"/>
              <a:t>15</a:t>
            </a:fld>
            <a:endParaRPr lang="en-US"/>
          </a:p>
        </p:txBody>
      </p:sp>
    </p:spTree>
    <p:extLst>
      <p:ext uri="{BB962C8B-B14F-4D97-AF65-F5344CB8AC3E}">
        <p14:creationId xmlns:p14="http://schemas.microsoft.com/office/powerpoint/2010/main" val="29500353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6827C3C-D52F-46CE-A441-3CD6A1A6A0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37" y="0"/>
            <a:ext cx="12192000" cy="6858000"/>
          </a:xfrm>
          <a:prstGeom prst="rect">
            <a:avLst/>
          </a:prstGeom>
          <a:solidFill>
            <a:schemeClr val="bg1">
              <a:lumMod val="8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F52A8B51-0A89-497B-B882-6658E029A3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7" y="643466"/>
            <a:ext cx="3522548" cy="5571067"/>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13DBAF7-4304-D8A6-2CF1-E17810BC3D42}"/>
              </a:ext>
            </a:extLst>
          </p:cNvPr>
          <p:cNvPicPr>
            <a:picLocks noChangeAspect="1"/>
          </p:cNvPicPr>
          <p:nvPr/>
        </p:nvPicPr>
        <p:blipFill>
          <a:blip r:embed="rId2"/>
          <a:stretch>
            <a:fillRect/>
          </a:stretch>
        </p:blipFill>
        <p:spPr>
          <a:xfrm>
            <a:off x="965200" y="1762553"/>
            <a:ext cx="2879083" cy="3332892"/>
          </a:xfrm>
          <a:prstGeom prst="rect">
            <a:avLst/>
          </a:prstGeom>
        </p:spPr>
      </p:pic>
      <p:sp>
        <p:nvSpPr>
          <p:cNvPr id="9" name="Rectangle 8">
            <a:extLst>
              <a:ext uri="{FF2B5EF4-FFF2-40B4-BE49-F238E27FC236}">
                <a16:creationId xmlns:a16="http://schemas.microsoft.com/office/drawing/2014/main" id="{EB1CEFBF-6F09-4052-862B-E219DA1575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26882" y="643466"/>
            <a:ext cx="3522548" cy="5571067"/>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F8A2ED8-784A-EC85-6CD1-1EAF0BFF56FC}"/>
              </a:ext>
            </a:extLst>
          </p:cNvPr>
          <p:cNvPicPr>
            <a:picLocks noChangeAspect="1"/>
          </p:cNvPicPr>
          <p:nvPr/>
        </p:nvPicPr>
        <p:blipFill>
          <a:blip r:embed="rId3"/>
          <a:stretch>
            <a:fillRect/>
          </a:stretch>
        </p:blipFill>
        <p:spPr>
          <a:xfrm>
            <a:off x="4647976" y="2216155"/>
            <a:ext cx="2880360" cy="2426703"/>
          </a:xfrm>
          <a:prstGeom prst="rect">
            <a:avLst/>
          </a:prstGeom>
        </p:spPr>
      </p:pic>
      <p:sp>
        <p:nvSpPr>
          <p:cNvPr id="11" name="Rectangle 10">
            <a:extLst>
              <a:ext uri="{FF2B5EF4-FFF2-40B4-BE49-F238E27FC236}">
                <a16:creationId xmlns:a16="http://schemas.microsoft.com/office/drawing/2014/main" id="{BCB5D417-2A71-445D-B4C7-9E814D633D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2847" y="643466"/>
            <a:ext cx="3522548" cy="5571067"/>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FFD64E9-AB55-0B40-3060-C278815C8938}"/>
              </a:ext>
            </a:extLst>
          </p:cNvPr>
          <p:cNvPicPr>
            <a:picLocks noChangeAspect="1"/>
          </p:cNvPicPr>
          <p:nvPr/>
        </p:nvPicPr>
        <p:blipFill>
          <a:blip r:embed="rId4"/>
          <a:stretch>
            <a:fillRect/>
          </a:stretch>
        </p:blipFill>
        <p:spPr>
          <a:xfrm>
            <a:off x="8343941" y="2305455"/>
            <a:ext cx="2880360" cy="2247088"/>
          </a:xfrm>
          <a:prstGeom prst="rect">
            <a:avLst/>
          </a:prstGeom>
        </p:spPr>
      </p:pic>
      <p:sp>
        <p:nvSpPr>
          <p:cNvPr id="2" name="Slide Number Placeholder 1">
            <a:extLst>
              <a:ext uri="{FF2B5EF4-FFF2-40B4-BE49-F238E27FC236}">
                <a16:creationId xmlns:a16="http://schemas.microsoft.com/office/drawing/2014/main" id="{28EC5740-C7F2-A274-2724-D08B9F63A0B8}"/>
              </a:ext>
            </a:extLst>
          </p:cNvPr>
          <p:cNvSpPr>
            <a:spLocks noGrp="1"/>
          </p:cNvSpPr>
          <p:nvPr>
            <p:ph type="sldNum" sz="quarter" idx="12"/>
          </p:nvPr>
        </p:nvSpPr>
        <p:spPr>
          <a:xfrm>
            <a:off x="8610600" y="6356350"/>
            <a:ext cx="2743200" cy="365125"/>
          </a:xfrm>
        </p:spPr>
        <p:txBody>
          <a:bodyPr>
            <a:normAutofit/>
          </a:bodyPr>
          <a:lstStyle/>
          <a:p>
            <a:pPr>
              <a:spcAft>
                <a:spcPts val="600"/>
              </a:spcAft>
            </a:pPr>
            <a:fld id="{6CD71C13-23A3-9541-96B3-A62345E77C3A}" type="slidenum">
              <a:rPr lang="en-US" smtClean="0"/>
              <a:pPr>
                <a:spcAft>
                  <a:spcPts val="600"/>
                </a:spcAft>
              </a:pPr>
              <a:t>16</a:t>
            </a:fld>
            <a:endParaRPr lang="en-US"/>
          </a:p>
        </p:txBody>
      </p:sp>
    </p:spTree>
    <p:extLst>
      <p:ext uri="{BB962C8B-B14F-4D97-AF65-F5344CB8AC3E}">
        <p14:creationId xmlns:p14="http://schemas.microsoft.com/office/powerpoint/2010/main" val="8852005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4E4D846-3AFC-4F86-8C35-24B0542A2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gital financial graph">
            <a:extLst>
              <a:ext uri="{FF2B5EF4-FFF2-40B4-BE49-F238E27FC236}">
                <a16:creationId xmlns:a16="http://schemas.microsoft.com/office/drawing/2014/main" id="{C4646BD6-D13D-388A-2E8E-3A0A406E56A2}"/>
              </a:ext>
            </a:extLst>
          </p:cNvPr>
          <p:cNvPicPr>
            <a:picLocks noChangeAspect="1"/>
          </p:cNvPicPr>
          <p:nvPr/>
        </p:nvPicPr>
        <p:blipFill>
          <a:blip r:embed="rId2"/>
          <a:srcRect l="28900"/>
          <a:stretch/>
        </p:blipFill>
        <p:spPr>
          <a:xfrm>
            <a:off x="0" y="10"/>
            <a:ext cx="6100657" cy="6857990"/>
          </a:xfrm>
          <a:prstGeom prst="rect">
            <a:avLst/>
          </a:prstGeom>
        </p:spPr>
      </p:pic>
      <p:sp>
        <p:nvSpPr>
          <p:cNvPr id="11" name="Rectangle 10">
            <a:extLst>
              <a:ext uri="{FF2B5EF4-FFF2-40B4-BE49-F238E27FC236}">
                <a16:creationId xmlns:a16="http://schemas.microsoft.com/office/drawing/2014/main" id="{284781B9-12CB-45C3-907A-9ED93FF72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0466B9B3-A02F-AB55-68DE-220DE2210C28}"/>
              </a:ext>
            </a:extLst>
          </p:cNvPr>
          <p:cNvSpPr txBox="1"/>
          <p:nvPr/>
        </p:nvSpPr>
        <p:spPr>
          <a:xfrm>
            <a:off x="6063166" y="43600"/>
            <a:ext cx="5577225" cy="835345"/>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2800" b="1" i="0" u="none" strike="noStrike">
                <a:effectLst/>
                <a:latin typeface="+mj-lt"/>
                <a:ea typeface="+mj-ea"/>
                <a:cs typeface="+mj-cs"/>
              </a:rPr>
              <a:t>Project Summary &amp; Key Learnings</a:t>
            </a:r>
            <a:endParaRPr lang="en-US">
              <a:ea typeface="+mj-ea"/>
              <a:cs typeface="+mj-cs"/>
            </a:endParaRP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608704B0-DAA6-1877-CEF0-A0346CA11B7B}"/>
              </a:ext>
            </a:extLst>
          </p:cNvPr>
          <p:cNvSpPr txBox="1"/>
          <p:nvPr/>
        </p:nvSpPr>
        <p:spPr>
          <a:xfrm>
            <a:off x="5774672" y="748536"/>
            <a:ext cx="6155959" cy="6026657"/>
          </a:xfrm>
          <a:prstGeom prst="rect">
            <a:avLst/>
          </a:prstGeom>
        </p:spPr>
        <p:txBody>
          <a:bodyPr vert="horz" lIns="91440" tIns="45720" rIns="91440" bIns="45720" rtlCol="0" anchor="t">
            <a:noAutofit/>
          </a:bodyPr>
          <a:lstStyle/>
          <a:p>
            <a:pPr marL="285750" indent="-285750">
              <a:lnSpc>
                <a:spcPct val="150000"/>
              </a:lnSpc>
              <a:spcAft>
                <a:spcPts val="600"/>
              </a:spcAft>
              <a:buFont typeface="Arial"/>
              <a:buChar char="•"/>
            </a:pPr>
            <a:r>
              <a:rPr lang="en-US" sz="1400"/>
              <a:t>✅ </a:t>
            </a:r>
            <a:r>
              <a:rPr lang="en-US" sz="1400" b="1"/>
              <a:t>Designed a complete healthcare data system</a:t>
            </a:r>
            <a:r>
              <a:rPr lang="en-US" sz="1400"/>
              <a:t> using EER, UML, and Relational Models</a:t>
            </a:r>
          </a:p>
          <a:p>
            <a:pPr marL="285750" indent="-285750">
              <a:lnSpc>
                <a:spcPct val="150000"/>
              </a:lnSpc>
              <a:spcAft>
                <a:spcPts val="600"/>
              </a:spcAft>
              <a:buFont typeface="Arial"/>
              <a:buChar char="•"/>
            </a:pPr>
            <a:r>
              <a:rPr lang="en-US" sz="1400"/>
              <a:t>🧩 Built structured relationships between patients, encounters, billing, diagnoses, and medications</a:t>
            </a:r>
          </a:p>
          <a:p>
            <a:pPr marL="285750" indent="-285750">
              <a:lnSpc>
                <a:spcPct val="150000"/>
              </a:lnSpc>
              <a:spcAft>
                <a:spcPts val="600"/>
              </a:spcAft>
              <a:buFont typeface="Arial"/>
              <a:buChar char="•"/>
            </a:pPr>
            <a:r>
              <a:rPr lang="en-US" sz="1400"/>
              <a:t>🧠 </a:t>
            </a:r>
            <a:r>
              <a:rPr lang="en-US" sz="1400" b="1"/>
              <a:t>Executed real-world SQL queries</a:t>
            </a:r>
            <a:r>
              <a:rPr lang="en-US" sz="1400"/>
              <a:t> to retrieve and analyze critical patient and billing data</a:t>
            </a:r>
          </a:p>
          <a:p>
            <a:pPr marL="285750" indent="-285750">
              <a:lnSpc>
                <a:spcPct val="150000"/>
              </a:lnSpc>
              <a:spcAft>
                <a:spcPts val="600"/>
              </a:spcAft>
              <a:buFont typeface="Arial"/>
              <a:buChar char="•"/>
            </a:pPr>
            <a:r>
              <a:rPr lang="en-US" sz="1400"/>
              <a:t>📊 </a:t>
            </a:r>
            <a:r>
              <a:rPr lang="en-US" sz="1400" b="1"/>
              <a:t>Performed analytics and visualizations</a:t>
            </a:r>
            <a:r>
              <a:rPr lang="en-US" sz="1400"/>
              <a:t> using Python – identified diagnosis trends, payment patterns, etc.</a:t>
            </a:r>
          </a:p>
          <a:p>
            <a:pPr marL="285750" indent="-285750">
              <a:lnSpc>
                <a:spcPct val="150000"/>
              </a:lnSpc>
              <a:spcAft>
                <a:spcPts val="600"/>
              </a:spcAft>
              <a:buFont typeface="Arial"/>
              <a:buChar char="•"/>
            </a:pPr>
            <a:r>
              <a:rPr lang="en-US" sz="1400"/>
              <a:t>📦 Used </a:t>
            </a:r>
            <a:r>
              <a:rPr lang="en-US" sz="1400" b="1"/>
              <a:t>NoSQL (MongoDB)</a:t>
            </a:r>
            <a:r>
              <a:rPr lang="en-US" sz="1400"/>
              <a:t> to support flexible, schema-less patient data handling</a:t>
            </a:r>
          </a:p>
          <a:p>
            <a:pPr marL="285750" indent="-285750">
              <a:lnSpc>
                <a:spcPct val="150000"/>
              </a:lnSpc>
              <a:spcAft>
                <a:spcPts val="600"/>
              </a:spcAft>
              <a:buFont typeface="Arial"/>
              <a:buChar char="•"/>
            </a:pPr>
            <a:r>
              <a:rPr lang="en-US" sz="1400"/>
              <a:t>🔍 Learned how to:</a:t>
            </a:r>
          </a:p>
          <a:p>
            <a:pPr marL="800100" lvl="1" indent="-342900">
              <a:lnSpc>
                <a:spcPct val="150000"/>
              </a:lnSpc>
              <a:spcAft>
                <a:spcPts val="600"/>
              </a:spcAft>
              <a:buAutoNum type="arabicPeriod"/>
            </a:pPr>
            <a:r>
              <a:rPr lang="en-US" sz="1400"/>
              <a:t>Structure healthcare databases for real-time access and analytics</a:t>
            </a:r>
          </a:p>
          <a:p>
            <a:pPr marL="800100" lvl="1" indent="-342900">
              <a:lnSpc>
                <a:spcPct val="150000"/>
              </a:lnSpc>
              <a:spcAft>
                <a:spcPts val="600"/>
              </a:spcAft>
              <a:buAutoNum type="arabicPeriod"/>
            </a:pPr>
            <a:r>
              <a:rPr lang="en-US" sz="1400"/>
              <a:t>Ensure data integrity and reduce redundancy</a:t>
            </a:r>
          </a:p>
          <a:p>
            <a:pPr marL="800100" lvl="1" indent="-342900">
              <a:lnSpc>
                <a:spcPct val="150000"/>
              </a:lnSpc>
              <a:spcAft>
                <a:spcPts val="600"/>
              </a:spcAft>
              <a:buAutoNum type="arabicPeriod"/>
            </a:pPr>
            <a:r>
              <a:rPr lang="en-US" sz="1400"/>
              <a:t>Support operational needs (billing, reports, insights) in hospitals</a:t>
            </a:r>
          </a:p>
          <a:p>
            <a:pPr marL="285750" indent="-285750">
              <a:lnSpc>
                <a:spcPct val="150000"/>
              </a:lnSpc>
              <a:spcAft>
                <a:spcPts val="600"/>
              </a:spcAft>
              <a:buFont typeface="Arial"/>
              <a:buChar char="•"/>
            </a:pPr>
            <a:r>
              <a:rPr lang="en-US" sz="1400"/>
              <a:t>🎯 </a:t>
            </a:r>
            <a:r>
              <a:rPr lang="en-US" sz="1400" b="1"/>
              <a:t>Result:</a:t>
            </a:r>
            <a:r>
              <a:rPr lang="en-US" sz="1400"/>
              <a:t> A functional and analytical patient health system that improves care, efficiency, and data-driven decision-making</a:t>
            </a:r>
          </a:p>
        </p:txBody>
      </p:sp>
      <p:sp>
        <p:nvSpPr>
          <p:cNvPr id="4" name="Slide Number Placeholder 3">
            <a:extLst>
              <a:ext uri="{FF2B5EF4-FFF2-40B4-BE49-F238E27FC236}">
                <a16:creationId xmlns:a16="http://schemas.microsoft.com/office/drawing/2014/main" id="{29E4CC53-E3A8-169D-1B92-7E097E959C22}"/>
              </a:ext>
            </a:extLst>
          </p:cNvPr>
          <p:cNvSpPr>
            <a:spLocks noGrp="1"/>
          </p:cNvSpPr>
          <p:nvPr>
            <p:ph type="sldNum" sz="quarter" idx="12"/>
          </p:nvPr>
        </p:nvSpPr>
        <p:spPr>
          <a:xfrm>
            <a:off x="9184710" y="6492049"/>
            <a:ext cx="2743200" cy="365125"/>
          </a:xfrm>
        </p:spPr>
        <p:txBody>
          <a:bodyPr/>
          <a:lstStyle/>
          <a:p>
            <a:fld id="{6CD71C13-23A3-9541-96B3-A62345E77C3A}" type="slidenum">
              <a:rPr lang="en-US" smtClean="0"/>
              <a:t>17</a:t>
            </a:fld>
            <a:endParaRPr lang="en-US"/>
          </a:p>
        </p:txBody>
      </p:sp>
    </p:spTree>
    <p:extLst>
      <p:ext uri="{BB962C8B-B14F-4D97-AF65-F5344CB8AC3E}">
        <p14:creationId xmlns:p14="http://schemas.microsoft.com/office/powerpoint/2010/main" val="7061115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Isosceles Triangle 21">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Thank You The Office GIFs - Find &amp; Share on GIPHY">
            <a:extLst>
              <a:ext uri="{FF2B5EF4-FFF2-40B4-BE49-F238E27FC236}">
                <a16:creationId xmlns:a16="http://schemas.microsoft.com/office/drawing/2014/main" id="{5F86B73D-AEC9-30E5-849F-4BF7834CB27E}"/>
              </a:ext>
            </a:extLst>
          </p:cNvPr>
          <p:cNvPicPr>
            <a:picLocks noChangeAspect="1"/>
          </p:cNvPicPr>
          <p:nvPr/>
        </p:nvPicPr>
        <p:blipFill>
          <a:blip r:embed="rId2"/>
          <a:stretch>
            <a:fillRect/>
          </a:stretch>
        </p:blipFill>
        <p:spPr>
          <a:xfrm>
            <a:off x="1160036" y="643467"/>
            <a:ext cx="9871927" cy="5571065"/>
          </a:xfrm>
          <a:prstGeom prst="rect">
            <a:avLst/>
          </a:prstGeom>
          <a:ln>
            <a:noFill/>
          </a:ln>
        </p:spPr>
      </p:pic>
      <p:sp>
        <p:nvSpPr>
          <p:cNvPr id="24" name="Isosceles Triangle 23">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Slide Number Placeholder 1">
            <a:extLst>
              <a:ext uri="{FF2B5EF4-FFF2-40B4-BE49-F238E27FC236}">
                <a16:creationId xmlns:a16="http://schemas.microsoft.com/office/drawing/2014/main" id="{7D043543-6A17-FB4F-B36B-F6D54E0EAB24}"/>
              </a:ext>
            </a:extLst>
          </p:cNvPr>
          <p:cNvSpPr>
            <a:spLocks noGrp="1"/>
          </p:cNvSpPr>
          <p:nvPr>
            <p:ph type="sldNum" sz="quarter" idx="12"/>
          </p:nvPr>
        </p:nvSpPr>
        <p:spPr/>
        <p:txBody>
          <a:bodyPr/>
          <a:lstStyle/>
          <a:p>
            <a:fld id="{6CD71C13-23A3-9541-96B3-A62345E77C3A}" type="slidenum">
              <a:rPr lang="en-US" smtClean="0"/>
              <a:t>18</a:t>
            </a:fld>
            <a:endParaRPr lang="en-US"/>
          </a:p>
        </p:txBody>
      </p:sp>
    </p:spTree>
    <p:extLst>
      <p:ext uri="{BB962C8B-B14F-4D97-AF65-F5344CB8AC3E}">
        <p14:creationId xmlns:p14="http://schemas.microsoft.com/office/powerpoint/2010/main" val="42389455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ECBFEF8-9038-4E5E-A5F1-E4DC230355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5 Questions to Transform Customer Experience">
            <a:extLst>
              <a:ext uri="{FF2B5EF4-FFF2-40B4-BE49-F238E27FC236}">
                <a16:creationId xmlns:a16="http://schemas.microsoft.com/office/drawing/2014/main" id="{6137704F-4876-609F-DE72-8F7C62895321}"/>
              </a:ext>
            </a:extLst>
          </p:cNvPr>
          <p:cNvPicPr>
            <a:picLocks noChangeAspect="1"/>
          </p:cNvPicPr>
          <p:nvPr/>
        </p:nvPicPr>
        <p:blipFill>
          <a:blip r:embed="rId2"/>
          <a:srcRect t="10383" r="-1" b="2717"/>
          <a:stretch/>
        </p:blipFill>
        <p:spPr>
          <a:xfrm>
            <a:off x="1669474" y="10"/>
            <a:ext cx="10522527" cy="6857990"/>
          </a:xfrm>
          <a:custGeom>
            <a:avLst/>
            <a:gdLst/>
            <a:ahLst/>
            <a:cxnLst/>
            <a:rect l="l" t="t" r="r" b="b"/>
            <a:pathLst>
              <a:path w="10522527" h="6858000">
                <a:moveTo>
                  <a:pt x="2882142" y="0"/>
                </a:moveTo>
                <a:lnTo>
                  <a:pt x="10522527" y="0"/>
                </a:lnTo>
                <a:lnTo>
                  <a:pt x="10522527" y="6858000"/>
                </a:lnTo>
                <a:lnTo>
                  <a:pt x="80697" y="6858000"/>
                </a:lnTo>
                <a:lnTo>
                  <a:pt x="37339" y="6516785"/>
                </a:lnTo>
                <a:cubicBezTo>
                  <a:pt x="12648" y="6273664"/>
                  <a:pt x="0" y="6026982"/>
                  <a:pt x="0" y="5777347"/>
                </a:cubicBezTo>
                <a:cubicBezTo>
                  <a:pt x="0" y="3530630"/>
                  <a:pt x="1024495" y="1523197"/>
                  <a:pt x="2631803" y="196728"/>
                </a:cubicBezTo>
                <a:close/>
              </a:path>
            </a:pathLst>
          </a:custGeom>
        </p:spPr>
      </p:pic>
      <p:sp>
        <p:nvSpPr>
          <p:cNvPr id="10" name="Arc 9">
            <a:extLst>
              <a:ext uri="{FF2B5EF4-FFF2-40B4-BE49-F238E27FC236}">
                <a16:creationId xmlns:a16="http://schemas.microsoft.com/office/drawing/2014/main" id="{F37E8EB2-7BE0-4F3D-921C-F4E9C2C149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27715">
            <a:off x="1108520" y="775849"/>
            <a:ext cx="2987899" cy="2987899"/>
          </a:xfrm>
          <a:prstGeom prst="arc">
            <a:avLst>
              <a:gd name="adj1" fmla="val 16200000"/>
              <a:gd name="adj2" fmla="val 2287352"/>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2" name="Oval 11">
            <a:extLst>
              <a:ext uri="{FF2B5EF4-FFF2-40B4-BE49-F238E27FC236}">
                <a16:creationId xmlns:a16="http://schemas.microsoft.com/office/drawing/2014/main" id="{E77AE46B-A945-4A7E-9911-903176079D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742" y="5649686"/>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Slide Number Placeholder 1">
            <a:extLst>
              <a:ext uri="{FF2B5EF4-FFF2-40B4-BE49-F238E27FC236}">
                <a16:creationId xmlns:a16="http://schemas.microsoft.com/office/drawing/2014/main" id="{88532F3E-EE00-857F-2B49-54BDC4FE8C3E}"/>
              </a:ext>
            </a:extLst>
          </p:cNvPr>
          <p:cNvSpPr>
            <a:spLocks noGrp="1"/>
          </p:cNvSpPr>
          <p:nvPr>
            <p:ph type="sldNum" sz="quarter" idx="12"/>
          </p:nvPr>
        </p:nvSpPr>
        <p:spPr>
          <a:xfrm>
            <a:off x="9954634" y="6356350"/>
            <a:ext cx="1399165" cy="365125"/>
          </a:xfrm>
        </p:spPr>
        <p:txBody>
          <a:bodyPr>
            <a:normAutofit/>
          </a:bodyPr>
          <a:lstStyle/>
          <a:p>
            <a:pPr>
              <a:spcAft>
                <a:spcPts val="600"/>
              </a:spcAft>
            </a:pPr>
            <a:fld id="{6CD71C13-23A3-9541-96B3-A62345E77C3A}" type="slidenum">
              <a:rPr lang="en-US">
                <a:solidFill>
                  <a:srgbClr val="FFFFFF"/>
                </a:solidFill>
              </a:rPr>
              <a:pPr>
                <a:spcAft>
                  <a:spcPts val="600"/>
                </a:spcAft>
              </a:pPr>
              <a:t>19</a:t>
            </a:fld>
            <a:endParaRPr lang="en-US">
              <a:solidFill>
                <a:srgbClr val="FFFFFF"/>
              </a:solidFill>
            </a:endParaRPr>
          </a:p>
        </p:txBody>
      </p:sp>
    </p:spTree>
    <p:extLst>
      <p:ext uri="{BB962C8B-B14F-4D97-AF65-F5344CB8AC3E}">
        <p14:creationId xmlns:p14="http://schemas.microsoft.com/office/powerpoint/2010/main" val="34987288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94E4D846-3AFC-4F86-8C35-24B0542A26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person in a stethoscope on a computer screen&#10;&#10;Description automatically generated">
            <a:extLst>
              <a:ext uri="{FF2B5EF4-FFF2-40B4-BE49-F238E27FC236}">
                <a16:creationId xmlns:a16="http://schemas.microsoft.com/office/drawing/2014/main" id="{8B954525-3669-CB0F-258D-17CFAEB0D8E7}"/>
              </a:ext>
            </a:extLst>
          </p:cNvPr>
          <p:cNvPicPr>
            <a:picLocks noChangeAspect="1"/>
          </p:cNvPicPr>
          <p:nvPr/>
        </p:nvPicPr>
        <p:blipFill>
          <a:blip r:embed="rId3"/>
          <a:srcRect l="26171" r="-1" b="9090"/>
          <a:stretch/>
        </p:blipFill>
        <p:spPr>
          <a:xfrm>
            <a:off x="20" y="10"/>
            <a:ext cx="6430720" cy="6857990"/>
          </a:xfrm>
          <a:prstGeom prst="rect">
            <a:avLst/>
          </a:prstGeom>
        </p:spPr>
      </p:pic>
      <p:sp>
        <p:nvSpPr>
          <p:cNvPr id="47" name="Rectangle 46">
            <a:extLst>
              <a:ext uri="{FF2B5EF4-FFF2-40B4-BE49-F238E27FC236}">
                <a16:creationId xmlns:a16="http://schemas.microsoft.com/office/drawing/2014/main" id="{284781B9-12CB-45C3-907A-9ED93FF72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bg1"/>
              </a:gs>
              <a:gs pos="35000">
                <a:schemeClr val="bg1">
                  <a:alpha val="76000"/>
                </a:schemeClr>
              </a:gs>
              <a:gs pos="19000">
                <a:schemeClr val="bg1">
                  <a:alpha val="40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1" name="Rectangle 5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ED95A478-9715-6C01-589A-9C3D18082634}"/>
              </a:ext>
            </a:extLst>
          </p:cNvPr>
          <p:cNvSpPr txBox="1"/>
          <p:nvPr/>
        </p:nvSpPr>
        <p:spPr>
          <a:xfrm>
            <a:off x="6091266" y="154679"/>
            <a:ext cx="6010066" cy="6568282"/>
          </a:xfrm>
          <a:prstGeom prst="rect">
            <a:avLst/>
          </a:prstGeom>
        </p:spPr>
        <p:txBody>
          <a:bodyPr vert="horz" lIns="91440" tIns="45720" rIns="91440" bIns="45720" rtlCol="0" anchor="t">
            <a:noAutofit/>
          </a:bodyPr>
          <a:lstStyle/>
          <a:p>
            <a:pPr algn="ctr">
              <a:lnSpc>
                <a:spcPct val="150000"/>
              </a:lnSpc>
              <a:spcAft>
                <a:spcPts val="600"/>
              </a:spcAft>
            </a:pPr>
            <a:r>
              <a:rPr lang="en-US" sz="2400" b="1" i="0" u="sng" strike="noStrike" dirty="0">
                <a:effectLst/>
              </a:rPr>
              <a:t>Patient Health Management System</a:t>
            </a:r>
            <a:endParaRPr lang="en-US" u="sng" dirty="0"/>
          </a:p>
          <a:p>
            <a:pPr>
              <a:lnSpc>
                <a:spcPct val="150000"/>
              </a:lnSpc>
              <a:spcAft>
                <a:spcPts val="600"/>
              </a:spcAft>
            </a:pPr>
            <a:endParaRPr lang="en-US" sz="2400" dirty="0"/>
          </a:p>
          <a:p>
            <a:pPr>
              <a:lnSpc>
                <a:spcPct val="150000"/>
              </a:lnSpc>
              <a:spcAft>
                <a:spcPts val="600"/>
              </a:spcAft>
            </a:pPr>
            <a:r>
              <a:rPr lang="en-US" sz="2400" b="1" dirty="0"/>
              <a:t> ‍💻 </a:t>
            </a:r>
            <a:r>
              <a:rPr lang="en-US" sz="2400" b="1" i="0" u="none" strike="noStrike" dirty="0">
                <a:effectLst/>
              </a:rPr>
              <a:t>Team Name:</a:t>
            </a:r>
            <a:r>
              <a:rPr lang="en-US" sz="2400" b="0" i="0" u="none" strike="noStrike" dirty="0">
                <a:effectLst/>
              </a:rPr>
              <a:t> </a:t>
            </a:r>
            <a:r>
              <a:rPr lang="en-US" sz="2400" b="0" i="1" u="none" strike="noStrike" dirty="0">
                <a:effectLst/>
              </a:rPr>
              <a:t>Data Dynamos</a:t>
            </a:r>
            <a:endParaRPr lang="en-US" sz="2400" i="1" dirty="0"/>
          </a:p>
          <a:p>
            <a:pPr>
              <a:lnSpc>
                <a:spcPct val="150000"/>
              </a:lnSpc>
              <a:spcAft>
                <a:spcPts val="600"/>
              </a:spcAft>
            </a:pPr>
            <a:r>
              <a:rPr lang="en-US" sz="2400" b="1" dirty="0"/>
              <a:t> </a:t>
            </a:r>
            <a:r>
              <a:rPr lang="en-US" sz="2400" b="1" i="0" u="none" strike="noStrike" dirty="0">
                <a:effectLst/>
              </a:rPr>
              <a:t>👤 Team Members:</a:t>
            </a:r>
            <a:endParaRPr lang="en-US" sz="2400" b="0" i="0" u="none" strike="noStrike" dirty="0">
              <a:effectLst/>
            </a:endParaRPr>
          </a:p>
          <a:p>
            <a:pPr marL="228600" indent="-457200">
              <a:lnSpc>
                <a:spcPct val="150000"/>
              </a:lnSpc>
              <a:spcAft>
                <a:spcPts val="600"/>
              </a:spcAft>
              <a:buAutoNum type="arabicPeriod"/>
            </a:pPr>
            <a:r>
              <a:rPr lang="en-US" sz="2400" b="1" i="0" u="none" strike="noStrike" dirty="0">
                <a:effectLst/>
              </a:rPr>
              <a:t>Muskan Sharma</a:t>
            </a:r>
            <a:r>
              <a:rPr lang="en-US" sz="2400" b="0" i="0" u="none" strike="noStrike" dirty="0">
                <a:effectLst/>
              </a:rPr>
              <a:t> </a:t>
            </a:r>
          </a:p>
          <a:p>
            <a:pPr marL="228600" indent="-457200">
              <a:lnSpc>
                <a:spcPct val="150000"/>
              </a:lnSpc>
              <a:spcAft>
                <a:spcPts val="600"/>
              </a:spcAft>
              <a:buAutoNum type="arabicPeriod"/>
            </a:pPr>
            <a:r>
              <a:rPr lang="en-US" sz="2400" b="1" i="0" u="none" strike="noStrike" dirty="0" err="1">
                <a:effectLst/>
              </a:rPr>
              <a:t>Hemalikaa</a:t>
            </a:r>
            <a:r>
              <a:rPr lang="en-US" sz="2400" b="1" i="0" u="none" strike="noStrike" dirty="0">
                <a:effectLst/>
              </a:rPr>
              <a:t> </a:t>
            </a:r>
            <a:r>
              <a:rPr lang="en-US" sz="2400" b="1" i="0" u="none" strike="noStrike" dirty="0" err="1">
                <a:effectLst/>
              </a:rPr>
              <a:t>Thirumavalavan</a:t>
            </a:r>
            <a:endParaRPr lang="en-US" sz="2400" b="0" i="0" u="none" strike="noStrike" dirty="0" err="1">
              <a:effectLst/>
            </a:endParaRPr>
          </a:p>
          <a:p>
            <a:pPr marL="228600" indent="-457200">
              <a:lnSpc>
                <a:spcPct val="150000"/>
              </a:lnSpc>
              <a:spcAft>
                <a:spcPts val="600"/>
              </a:spcAft>
              <a:buAutoNum type="arabicPeriod"/>
            </a:pPr>
            <a:r>
              <a:rPr lang="en-US" sz="2400" b="1" i="0" u="none" strike="noStrike" dirty="0">
                <a:effectLst/>
              </a:rPr>
              <a:t>Mohit Deshpande</a:t>
            </a:r>
            <a:endParaRPr lang="en-US" sz="2400" b="0" i="0" u="none" strike="noStrike" dirty="0">
              <a:effectLst/>
            </a:endParaRPr>
          </a:p>
          <a:p>
            <a:pPr>
              <a:lnSpc>
                <a:spcPct val="150000"/>
              </a:lnSpc>
              <a:spcAft>
                <a:spcPts val="600"/>
              </a:spcAft>
            </a:pPr>
            <a:endParaRPr lang="en-US" sz="2400" b="0" i="0" u="none" strike="noStrike">
              <a:effectLst/>
            </a:endParaRPr>
          </a:p>
        </p:txBody>
      </p:sp>
      <p:sp>
        <p:nvSpPr>
          <p:cNvPr id="3" name="Slide Number Placeholder 2">
            <a:extLst>
              <a:ext uri="{FF2B5EF4-FFF2-40B4-BE49-F238E27FC236}">
                <a16:creationId xmlns:a16="http://schemas.microsoft.com/office/drawing/2014/main" id="{F6434189-BFF5-AAFC-6ECE-83FA82E9FCBC}"/>
              </a:ext>
            </a:extLst>
          </p:cNvPr>
          <p:cNvSpPr>
            <a:spLocks noGrp="1"/>
          </p:cNvSpPr>
          <p:nvPr>
            <p:ph type="sldNum" sz="quarter" idx="12"/>
          </p:nvPr>
        </p:nvSpPr>
        <p:spPr/>
        <p:txBody>
          <a:bodyPr/>
          <a:lstStyle/>
          <a:p>
            <a:fld id="{6CD71C13-23A3-9541-96B3-A62345E77C3A}" type="slidenum">
              <a:rPr lang="en-US" smtClean="0"/>
              <a:t>2</a:t>
            </a:fld>
            <a:endParaRPr lang="en-US"/>
          </a:p>
        </p:txBody>
      </p:sp>
    </p:spTree>
    <p:extLst>
      <p:ext uri="{BB962C8B-B14F-4D97-AF65-F5344CB8AC3E}">
        <p14:creationId xmlns:p14="http://schemas.microsoft.com/office/powerpoint/2010/main" val="2496052636"/>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14" name="Freeform: Shape 13">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74205BB-C441-B59D-2753-19991B8ED892}"/>
              </a:ext>
            </a:extLst>
          </p:cNvPr>
          <p:cNvSpPr>
            <a:spLocks noGrp="1"/>
          </p:cNvSpPr>
          <p:nvPr>
            <p:ph type="title"/>
          </p:nvPr>
        </p:nvSpPr>
        <p:spPr>
          <a:xfrm>
            <a:off x="3220835" y="316071"/>
            <a:ext cx="5754696" cy="1837349"/>
          </a:xfrm>
        </p:spPr>
        <p:txBody>
          <a:bodyPr>
            <a:normAutofit/>
          </a:bodyPr>
          <a:lstStyle/>
          <a:p>
            <a:pPr algn="ctr"/>
            <a:r>
              <a:rPr lang="en-US" sz="3600" b="1" u="sng"/>
              <a:t>CONTENTS</a:t>
            </a:r>
          </a:p>
        </p:txBody>
      </p:sp>
      <p:sp>
        <p:nvSpPr>
          <p:cNvPr id="3" name="Content Placeholder 2">
            <a:extLst>
              <a:ext uri="{FF2B5EF4-FFF2-40B4-BE49-F238E27FC236}">
                <a16:creationId xmlns:a16="http://schemas.microsoft.com/office/drawing/2014/main" id="{CA44E186-A45E-AB3D-9BB3-A9A38BB296DF}"/>
              </a:ext>
            </a:extLst>
          </p:cNvPr>
          <p:cNvSpPr>
            <a:spLocks noGrp="1"/>
          </p:cNvSpPr>
          <p:nvPr>
            <p:ph idx="1"/>
          </p:nvPr>
        </p:nvSpPr>
        <p:spPr>
          <a:xfrm>
            <a:off x="2645298" y="2390956"/>
            <a:ext cx="7841391" cy="3588332"/>
          </a:xfrm>
        </p:spPr>
        <p:txBody>
          <a:bodyPr vert="horz" lIns="91440" tIns="45720" rIns="91440" bIns="45720" rtlCol="0" anchor="t">
            <a:noAutofit/>
          </a:bodyPr>
          <a:lstStyle/>
          <a:p>
            <a:pPr marL="457200" indent="-457200">
              <a:buAutoNum type="arabicPeriod"/>
            </a:pPr>
            <a:r>
              <a:rPr lang="en-US" sz="2000">
                <a:solidFill>
                  <a:schemeClr val="tx2"/>
                </a:solidFill>
              </a:rPr>
              <a:t>Dataset Purpose &amp; Need</a:t>
            </a:r>
            <a:endParaRPr lang="en-US"/>
          </a:p>
          <a:p>
            <a:pPr marL="457200" indent="-457200">
              <a:buAutoNum type="arabicPeriod"/>
            </a:pPr>
            <a:r>
              <a:rPr lang="en-US" sz="2000">
                <a:solidFill>
                  <a:schemeClr val="tx2"/>
                </a:solidFill>
              </a:rPr>
              <a:t>Relevance &amp; Impact</a:t>
            </a:r>
          </a:p>
          <a:p>
            <a:pPr marL="457200" indent="-457200">
              <a:buAutoNum type="arabicPeriod"/>
            </a:pPr>
            <a:r>
              <a:rPr lang="en-US" sz="2000">
                <a:solidFill>
                  <a:schemeClr val="tx2"/>
                </a:solidFill>
              </a:rPr>
              <a:t>EER Model</a:t>
            </a:r>
          </a:p>
          <a:p>
            <a:pPr marL="457200" indent="-457200">
              <a:buAutoNum type="arabicPeriod"/>
            </a:pPr>
            <a:r>
              <a:rPr lang="en-US" sz="2000">
                <a:solidFill>
                  <a:schemeClr val="tx2"/>
                </a:solidFill>
              </a:rPr>
              <a:t>UML Class Diagram</a:t>
            </a:r>
          </a:p>
          <a:p>
            <a:pPr marL="457200" indent="-457200">
              <a:buAutoNum type="arabicPeriod"/>
            </a:pPr>
            <a:r>
              <a:rPr lang="en-US" sz="2000">
                <a:solidFill>
                  <a:schemeClr val="tx2"/>
                </a:solidFill>
              </a:rPr>
              <a:t>Relational Model</a:t>
            </a:r>
          </a:p>
          <a:p>
            <a:pPr marL="457200" indent="-457200">
              <a:buAutoNum type="arabicPeriod"/>
            </a:pPr>
            <a:r>
              <a:rPr lang="en-US" sz="2000">
                <a:solidFill>
                  <a:schemeClr val="tx2"/>
                </a:solidFill>
              </a:rPr>
              <a:t>SQL Query Implementation</a:t>
            </a:r>
          </a:p>
          <a:p>
            <a:pPr marL="457200" indent="-457200">
              <a:buAutoNum type="arabicPeriod"/>
            </a:pPr>
            <a:r>
              <a:rPr lang="en-US" sz="2000">
                <a:solidFill>
                  <a:schemeClr val="tx2"/>
                </a:solidFill>
              </a:rPr>
              <a:t>Py-My-SQL Implementation</a:t>
            </a:r>
          </a:p>
          <a:p>
            <a:pPr marL="457200" indent="-457200">
              <a:buAutoNum type="arabicPeriod"/>
            </a:pPr>
            <a:r>
              <a:rPr lang="en-US" sz="2000">
                <a:solidFill>
                  <a:schemeClr val="tx2"/>
                </a:solidFill>
              </a:rPr>
              <a:t>NoSQL Implementation</a:t>
            </a:r>
          </a:p>
          <a:p>
            <a:pPr marL="457200" indent="-457200">
              <a:buAutoNum type="arabicPeriod"/>
            </a:pPr>
            <a:r>
              <a:rPr lang="en-US" sz="2000">
                <a:solidFill>
                  <a:schemeClr val="tx2"/>
                </a:solidFill>
              </a:rPr>
              <a:t>Project Summary and Key Learning</a:t>
            </a:r>
          </a:p>
          <a:p>
            <a:pPr algn="just">
              <a:buAutoNum type="arabicPeriod"/>
            </a:pPr>
            <a:endParaRPr lang="en-US" sz="2000">
              <a:solidFill>
                <a:schemeClr val="tx2"/>
              </a:solidFill>
            </a:endParaRPr>
          </a:p>
        </p:txBody>
      </p:sp>
      <p:grpSp>
        <p:nvGrpSpPr>
          <p:cNvPr id="19" name="Group 18">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20" name="Freeform: Shape 19">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3" name="Freeform: Shape 22">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Slide Number Placeholder 3">
            <a:extLst>
              <a:ext uri="{FF2B5EF4-FFF2-40B4-BE49-F238E27FC236}">
                <a16:creationId xmlns:a16="http://schemas.microsoft.com/office/drawing/2014/main" id="{72F64597-B368-2EC8-9ED2-02999FA60831}"/>
              </a:ext>
            </a:extLst>
          </p:cNvPr>
          <p:cNvSpPr>
            <a:spLocks noGrp="1"/>
          </p:cNvSpPr>
          <p:nvPr>
            <p:ph type="sldNum" sz="quarter" idx="12"/>
          </p:nvPr>
        </p:nvSpPr>
        <p:spPr>
          <a:xfrm>
            <a:off x="8610600" y="6356350"/>
            <a:ext cx="2743200" cy="365125"/>
          </a:xfrm>
        </p:spPr>
        <p:txBody>
          <a:bodyPr>
            <a:normAutofit/>
          </a:bodyPr>
          <a:lstStyle/>
          <a:p>
            <a:pPr>
              <a:spcAft>
                <a:spcPts val="600"/>
              </a:spcAft>
            </a:pPr>
            <a:fld id="{6CD71C13-23A3-9541-96B3-A62345E77C3A}" type="slidenum">
              <a:rPr lang="en-US" smtClean="0"/>
              <a:pPr>
                <a:spcAft>
                  <a:spcPts val="600"/>
                </a:spcAft>
              </a:pPr>
              <a:t>3</a:t>
            </a:fld>
            <a:endParaRPr lang="en-US"/>
          </a:p>
        </p:txBody>
      </p:sp>
    </p:spTree>
    <p:extLst>
      <p:ext uri="{BB962C8B-B14F-4D97-AF65-F5344CB8AC3E}">
        <p14:creationId xmlns:p14="http://schemas.microsoft.com/office/powerpoint/2010/main" val="4168526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10">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D9E62B4-AFD8-8201-251A-953746F0FFEA}"/>
              </a:ext>
            </a:extLst>
          </p:cNvPr>
          <p:cNvSpPr txBox="1"/>
          <p:nvPr/>
        </p:nvSpPr>
        <p:spPr>
          <a:xfrm>
            <a:off x="686834" y="1153572"/>
            <a:ext cx="3200400" cy="4461163"/>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400" b="1" u="sng" kern="1200">
                <a:latin typeface="+mj-lt"/>
                <a:ea typeface="+mj-ea"/>
                <a:cs typeface="+mj-cs"/>
              </a:rPr>
              <a:t>Dataset Purpose &amp; Need</a:t>
            </a:r>
            <a:endParaRPr lang="en-US" u="sng">
              <a:ea typeface="+mj-ea"/>
              <a:cs typeface="+mj-cs"/>
            </a:endParaRPr>
          </a:p>
        </p:txBody>
      </p:sp>
      <p:sp>
        <p:nvSpPr>
          <p:cNvPr id="13" name="Arc 12">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 name="TextBox 3">
            <a:extLst>
              <a:ext uri="{FF2B5EF4-FFF2-40B4-BE49-F238E27FC236}">
                <a16:creationId xmlns:a16="http://schemas.microsoft.com/office/drawing/2014/main" id="{262058F7-4E7E-27ED-E765-86B0CA558469}"/>
              </a:ext>
            </a:extLst>
          </p:cNvPr>
          <p:cNvSpPr txBox="1"/>
          <p:nvPr/>
        </p:nvSpPr>
        <p:spPr>
          <a:xfrm>
            <a:off x="4447308" y="0"/>
            <a:ext cx="7744692" cy="6732608"/>
          </a:xfrm>
          <a:prstGeom prst="rect">
            <a:avLst/>
          </a:prstGeom>
        </p:spPr>
        <p:txBody>
          <a:bodyPr vert="horz" lIns="91440" tIns="45720" rIns="91440" bIns="45720" rtlCol="0" anchor="ctr">
            <a:normAutofit/>
          </a:bodyPr>
          <a:lstStyle/>
          <a:p>
            <a:pPr algn="just">
              <a:lnSpc>
                <a:spcPct val="150000"/>
              </a:lnSpc>
              <a:spcAft>
                <a:spcPts val="600"/>
              </a:spcAft>
            </a:pPr>
            <a:r>
              <a:rPr lang="en-US" sz="2400" b="1" u="sng"/>
              <a:t>Purpose of the Dataset</a:t>
            </a:r>
            <a:endParaRPr lang="en-US"/>
          </a:p>
          <a:p>
            <a:pPr marL="342900" indent="-342900" algn="just">
              <a:lnSpc>
                <a:spcPct val="150000"/>
              </a:lnSpc>
              <a:spcAft>
                <a:spcPts val="600"/>
              </a:spcAft>
              <a:buFont typeface="Arial"/>
              <a:buChar char="•"/>
            </a:pPr>
            <a:r>
              <a:rPr lang="en-US" sz="2000"/>
              <a:t>Centralized healthcare data system</a:t>
            </a:r>
          </a:p>
          <a:p>
            <a:pPr marL="342900" indent="-342900" algn="just">
              <a:lnSpc>
                <a:spcPct val="150000"/>
              </a:lnSpc>
              <a:spcAft>
                <a:spcPts val="600"/>
              </a:spcAft>
              <a:buFont typeface="Arial"/>
              <a:buChar char="•"/>
            </a:pPr>
            <a:r>
              <a:rPr lang="en-US" sz="2000"/>
              <a:t>The system tracks patient interactions with both diagnoses along with prescriptions and labs and manages billing activities and ensures insurance coverage.</a:t>
            </a:r>
          </a:p>
          <a:p>
            <a:pPr algn="just">
              <a:lnSpc>
                <a:spcPct val="150000"/>
              </a:lnSpc>
              <a:spcAft>
                <a:spcPts val="600"/>
              </a:spcAft>
            </a:pPr>
            <a:r>
              <a:rPr lang="en-US" sz="2400" b="1" u="sng"/>
              <a:t>Why It’s Needed ?</a:t>
            </a:r>
          </a:p>
          <a:p>
            <a:pPr marL="342900" indent="-342900" algn="just">
              <a:lnSpc>
                <a:spcPct val="150000"/>
              </a:lnSpc>
              <a:spcAft>
                <a:spcPts val="600"/>
              </a:spcAft>
              <a:buFont typeface="Arial"/>
              <a:buChar char="•"/>
            </a:pPr>
            <a:r>
              <a:rPr lang="en-US" sz="2000"/>
              <a:t>Accurate, up-to-date patient records</a:t>
            </a:r>
          </a:p>
          <a:p>
            <a:pPr marL="342900" indent="-342900" algn="just">
              <a:lnSpc>
                <a:spcPct val="150000"/>
              </a:lnSpc>
              <a:spcAft>
                <a:spcPts val="600"/>
              </a:spcAft>
              <a:buFont typeface="Arial"/>
              <a:buChar char="•"/>
            </a:pPr>
            <a:r>
              <a:rPr lang="en-US" sz="2000"/>
              <a:t>Faster, safer diagnoses and treatment</a:t>
            </a:r>
          </a:p>
          <a:p>
            <a:pPr marL="342900" indent="-342900" algn="just">
              <a:lnSpc>
                <a:spcPct val="150000"/>
              </a:lnSpc>
              <a:spcAft>
                <a:spcPts val="600"/>
              </a:spcAft>
              <a:buFont typeface="Arial"/>
              <a:buChar char="•"/>
            </a:pPr>
            <a:r>
              <a:rPr lang="en-US" sz="2000"/>
              <a:t>Reduces errors &amp; duplicate testing</a:t>
            </a:r>
          </a:p>
          <a:p>
            <a:pPr marL="342900" indent="-342900" algn="just">
              <a:lnSpc>
                <a:spcPct val="150000"/>
              </a:lnSpc>
              <a:spcAft>
                <a:spcPts val="600"/>
              </a:spcAft>
              <a:buFont typeface="Arial"/>
              <a:buChar char="•"/>
            </a:pPr>
            <a:r>
              <a:rPr lang="en-US" sz="2000"/>
              <a:t>Improves efficiency and care quality</a:t>
            </a:r>
          </a:p>
          <a:p>
            <a:pPr indent="-228600" algn="just">
              <a:lnSpc>
                <a:spcPct val="150000"/>
              </a:lnSpc>
              <a:spcAft>
                <a:spcPts val="600"/>
              </a:spcAft>
              <a:buFont typeface="Arial" panose="020B0604020202020204" pitchFamily="34" charset="0"/>
              <a:buChar char="•"/>
            </a:pPr>
            <a:endParaRPr lang="en-US"/>
          </a:p>
          <a:p>
            <a:pPr indent="-228600" algn="just">
              <a:lnSpc>
                <a:spcPct val="150000"/>
              </a:lnSpc>
              <a:spcAft>
                <a:spcPts val="600"/>
              </a:spcAft>
              <a:buFont typeface="Arial" panose="020B0604020202020204" pitchFamily="34" charset="0"/>
              <a:buChar char="•"/>
            </a:pPr>
            <a:endParaRPr lang="en-US"/>
          </a:p>
        </p:txBody>
      </p:sp>
      <p:sp>
        <p:nvSpPr>
          <p:cNvPr id="3" name="Slide Number Placeholder 2">
            <a:extLst>
              <a:ext uri="{FF2B5EF4-FFF2-40B4-BE49-F238E27FC236}">
                <a16:creationId xmlns:a16="http://schemas.microsoft.com/office/drawing/2014/main" id="{F1F92612-D52A-BEC2-A340-44B848F24417}"/>
              </a:ext>
            </a:extLst>
          </p:cNvPr>
          <p:cNvSpPr>
            <a:spLocks noGrp="1"/>
          </p:cNvSpPr>
          <p:nvPr>
            <p:ph type="sldNum" sz="quarter" idx="12"/>
          </p:nvPr>
        </p:nvSpPr>
        <p:spPr/>
        <p:txBody>
          <a:bodyPr/>
          <a:lstStyle/>
          <a:p>
            <a:fld id="{6CD71C13-23A3-9541-96B3-A62345E77C3A}" type="slidenum">
              <a:rPr lang="en-US" smtClean="0"/>
              <a:t>4</a:t>
            </a:fld>
            <a:endParaRPr lang="en-US"/>
          </a:p>
        </p:txBody>
      </p:sp>
    </p:spTree>
    <p:extLst>
      <p:ext uri="{BB962C8B-B14F-4D97-AF65-F5344CB8AC3E}">
        <p14:creationId xmlns:p14="http://schemas.microsoft.com/office/powerpoint/2010/main" val="1284194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esk with productivity items">
            <a:extLst>
              <a:ext uri="{FF2B5EF4-FFF2-40B4-BE49-F238E27FC236}">
                <a16:creationId xmlns:a16="http://schemas.microsoft.com/office/drawing/2014/main" id="{38C43DA9-90EA-3653-E2D6-46AC97D625AB}"/>
              </a:ext>
            </a:extLst>
          </p:cNvPr>
          <p:cNvPicPr>
            <a:picLocks noChangeAspect="1"/>
          </p:cNvPicPr>
          <p:nvPr/>
        </p:nvPicPr>
        <p:blipFill>
          <a:blip r:embed="rId2"/>
          <a:srcRect l="5884" r="-1" b="-1"/>
          <a:stretch/>
        </p:blipFill>
        <p:spPr>
          <a:xfrm>
            <a:off x="0" y="-1"/>
            <a:ext cx="9669642" cy="6857990"/>
          </a:xfrm>
          <a:prstGeom prst="rect">
            <a:avLst/>
          </a:prstGeom>
        </p:spPr>
      </p:pic>
      <p:sp>
        <p:nvSpPr>
          <p:cNvPr id="11" name="Rectangle 1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D47676B-8DFD-4B9B-2E84-25A812B20400}"/>
              </a:ext>
            </a:extLst>
          </p:cNvPr>
          <p:cNvSpPr txBox="1"/>
          <p:nvPr/>
        </p:nvSpPr>
        <p:spPr>
          <a:xfrm>
            <a:off x="6899564" y="125392"/>
            <a:ext cx="5179716" cy="1041457"/>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000" b="1" u="sng">
                <a:latin typeface="+mj-lt"/>
                <a:ea typeface="+mj-ea"/>
                <a:cs typeface="+mj-cs"/>
              </a:rPr>
              <a:t>Relevance &amp; Impact</a:t>
            </a:r>
            <a:endParaRPr lang="en-US" b="1" u="sng">
              <a:ea typeface="+mj-ea"/>
              <a:cs typeface="+mj-cs"/>
            </a:endParaRPr>
          </a:p>
        </p:txBody>
      </p:sp>
      <p:sp>
        <p:nvSpPr>
          <p:cNvPr id="3" name="TextBox 2">
            <a:extLst>
              <a:ext uri="{FF2B5EF4-FFF2-40B4-BE49-F238E27FC236}">
                <a16:creationId xmlns:a16="http://schemas.microsoft.com/office/drawing/2014/main" id="{7753601D-BE77-B8F8-64D3-207B025E2BEE}"/>
              </a:ext>
            </a:extLst>
          </p:cNvPr>
          <p:cNvSpPr txBox="1"/>
          <p:nvPr/>
        </p:nvSpPr>
        <p:spPr>
          <a:xfrm>
            <a:off x="6895002" y="1403342"/>
            <a:ext cx="4862946" cy="4036748"/>
          </a:xfrm>
          <a:prstGeom prst="rect">
            <a:avLst/>
          </a:prstGeom>
        </p:spPr>
        <p:txBody>
          <a:bodyPr vert="horz" lIns="91440" tIns="45720" rIns="91440" bIns="45720" rtlCol="0" anchor="t">
            <a:normAutofit/>
          </a:bodyPr>
          <a:lstStyle/>
          <a:p>
            <a:pPr algn="just">
              <a:lnSpc>
                <a:spcPct val="150000"/>
              </a:lnSpc>
              <a:spcAft>
                <a:spcPts val="600"/>
              </a:spcAft>
            </a:pPr>
            <a:r>
              <a:rPr lang="en-US" sz="2000" b="1" u="sng"/>
              <a:t>Real-World Relevance</a:t>
            </a:r>
            <a:endParaRPr lang="en-US" sz="2000" u="sng"/>
          </a:p>
          <a:p>
            <a:pPr marL="285750" indent="-285750" algn="just">
              <a:lnSpc>
                <a:spcPct val="150000"/>
              </a:lnSpc>
              <a:spcAft>
                <a:spcPts val="600"/>
              </a:spcAft>
              <a:buFont typeface="Arial"/>
              <a:buChar char="•"/>
            </a:pPr>
            <a:r>
              <a:rPr lang="en-US" sz="1700"/>
              <a:t>Enhances patient outcomes</a:t>
            </a:r>
          </a:p>
          <a:p>
            <a:pPr marL="285750" indent="-285750" algn="just">
              <a:lnSpc>
                <a:spcPct val="150000"/>
              </a:lnSpc>
              <a:spcAft>
                <a:spcPts val="600"/>
              </a:spcAft>
              <a:buFont typeface="Arial"/>
              <a:buChar char="•"/>
            </a:pPr>
            <a:r>
              <a:rPr lang="en-US" sz="1700"/>
              <a:t>Supports data-driven decisions</a:t>
            </a:r>
          </a:p>
          <a:p>
            <a:pPr marL="285750" indent="-285750" algn="just">
              <a:lnSpc>
                <a:spcPct val="150000"/>
              </a:lnSpc>
              <a:spcAft>
                <a:spcPts val="600"/>
              </a:spcAft>
              <a:buFont typeface="Arial"/>
              <a:buChar char="•"/>
            </a:pPr>
            <a:r>
              <a:rPr lang="en-US" sz="1700"/>
              <a:t>Helps in demographic &amp; public health analysis</a:t>
            </a:r>
          </a:p>
          <a:p>
            <a:pPr algn="just">
              <a:lnSpc>
                <a:spcPct val="150000"/>
              </a:lnSpc>
              <a:spcAft>
                <a:spcPts val="600"/>
              </a:spcAft>
            </a:pPr>
            <a:r>
              <a:rPr lang="en-US" sz="1700" b="1"/>
              <a:t> </a:t>
            </a:r>
            <a:r>
              <a:rPr lang="en-US" sz="2000" b="1" u="sng"/>
              <a:t>Business Impact</a:t>
            </a:r>
            <a:endParaRPr lang="en-US" sz="2000" u="sng"/>
          </a:p>
          <a:p>
            <a:pPr marL="285750" indent="-285750" algn="just">
              <a:lnSpc>
                <a:spcPct val="150000"/>
              </a:lnSpc>
              <a:spcAft>
                <a:spcPts val="600"/>
              </a:spcAft>
              <a:buFont typeface="Arial"/>
              <a:buChar char="•"/>
            </a:pPr>
            <a:r>
              <a:rPr lang="en-US" sz="1700"/>
              <a:t>Simplifies billing &amp; insurance claims</a:t>
            </a:r>
          </a:p>
          <a:p>
            <a:pPr marL="285750" indent="-285750" algn="just">
              <a:lnSpc>
                <a:spcPct val="150000"/>
              </a:lnSpc>
              <a:spcAft>
                <a:spcPts val="600"/>
              </a:spcAft>
              <a:buFont typeface="Arial"/>
              <a:buChar char="•"/>
            </a:pPr>
            <a:r>
              <a:rPr lang="en-US" sz="1700"/>
              <a:t>Streamlines hospital workflows</a:t>
            </a:r>
          </a:p>
          <a:p>
            <a:pPr marL="285750" indent="-285750" algn="just">
              <a:lnSpc>
                <a:spcPct val="150000"/>
              </a:lnSpc>
              <a:spcAft>
                <a:spcPts val="600"/>
              </a:spcAft>
              <a:buFont typeface="Arial"/>
              <a:buChar char="•"/>
            </a:pPr>
            <a:r>
              <a:rPr lang="en-US" sz="1700"/>
              <a:t>Enables better resource planning</a:t>
            </a:r>
            <a:endParaRPr lang="en-US"/>
          </a:p>
        </p:txBody>
      </p:sp>
      <p:sp>
        <p:nvSpPr>
          <p:cNvPr id="4" name="Slide Number Placeholder 3">
            <a:extLst>
              <a:ext uri="{FF2B5EF4-FFF2-40B4-BE49-F238E27FC236}">
                <a16:creationId xmlns:a16="http://schemas.microsoft.com/office/drawing/2014/main" id="{C47818BA-D1EC-D374-9BDA-8ABAF305041E}"/>
              </a:ext>
            </a:extLst>
          </p:cNvPr>
          <p:cNvSpPr>
            <a:spLocks noGrp="1"/>
          </p:cNvSpPr>
          <p:nvPr>
            <p:ph type="sldNum" sz="quarter" idx="12"/>
          </p:nvPr>
        </p:nvSpPr>
        <p:spPr/>
        <p:txBody>
          <a:bodyPr/>
          <a:lstStyle/>
          <a:p>
            <a:fld id="{6CD71C13-23A3-9541-96B3-A62345E77C3A}" type="slidenum">
              <a:rPr lang="en-US" smtClean="0"/>
              <a:t>5</a:t>
            </a:fld>
            <a:endParaRPr lang="en-US"/>
          </a:p>
        </p:txBody>
      </p:sp>
    </p:spTree>
    <p:extLst>
      <p:ext uri="{BB962C8B-B14F-4D97-AF65-F5344CB8AC3E}">
        <p14:creationId xmlns:p14="http://schemas.microsoft.com/office/powerpoint/2010/main" val="40829271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company&#10;&#10;Description automatically generated">
            <a:extLst>
              <a:ext uri="{FF2B5EF4-FFF2-40B4-BE49-F238E27FC236}">
                <a16:creationId xmlns:a16="http://schemas.microsoft.com/office/drawing/2014/main" id="{E3D4BE39-BDC5-F453-885C-53C61490F69C}"/>
              </a:ext>
            </a:extLst>
          </p:cNvPr>
          <p:cNvPicPr>
            <a:picLocks noChangeAspect="1"/>
          </p:cNvPicPr>
          <p:nvPr/>
        </p:nvPicPr>
        <p:blipFill>
          <a:blip r:embed="rId2"/>
          <a:stretch>
            <a:fillRect/>
          </a:stretch>
        </p:blipFill>
        <p:spPr>
          <a:xfrm>
            <a:off x="916328" y="405114"/>
            <a:ext cx="10127849" cy="5700532"/>
          </a:xfrm>
          <a:prstGeom prst="rect">
            <a:avLst/>
          </a:prstGeom>
        </p:spPr>
      </p:pic>
      <p:sp>
        <p:nvSpPr>
          <p:cNvPr id="2" name="TextBox 1">
            <a:extLst>
              <a:ext uri="{FF2B5EF4-FFF2-40B4-BE49-F238E27FC236}">
                <a16:creationId xmlns:a16="http://schemas.microsoft.com/office/drawing/2014/main" id="{F3626F45-EDEE-42DA-96EB-8AE84C55CCE5}"/>
              </a:ext>
            </a:extLst>
          </p:cNvPr>
          <p:cNvSpPr txBox="1"/>
          <p:nvPr/>
        </p:nvSpPr>
        <p:spPr>
          <a:xfrm>
            <a:off x="3778684" y="6210821"/>
            <a:ext cx="3674301"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Figure 1: EER Model</a:t>
            </a:r>
          </a:p>
        </p:txBody>
      </p:sp>
      <p:sp>
        <p:nvSpPr>
          <p:cNvPr id="3" name="Slide Number Placeholder 2">
            <a:extLst>
              <a:ext uri="{FF2B5EF4-FFF2-40B4-BE49-F238E27FC236}">
                <a16:creationId xmlns:a16="http://schemas.microsoft.com/office/drawing/2014/main" id="{3C34951E-CA81-7D76-2B3D-95CA80818C11}"/>
              </a:ext>
            </a:extLst>
          </p:cNvPr>
          <p:cNvSpPr>
            <a:spLocks noGrp="1"/>
          </p:cNvSpPr>
          <p:nvPr>
            <p:ph type="sldNum" sz="quarter" idx="12"/>
          </p:nvPr>
        </p:nvSpPr>
        <p:spPr/>
        <p:txBody>
          <a:bodyPr/>
          <a:lstStyle/>
          <a:p>
            <a:fld id="{6CD71C13-23A3-9541-96B3-A62345E77C3A}" type="slidenum">
              <a:rPr lang="en-US" smtClean="0"/>
              <a:t>6</a:t>
            </a:fld>
            <a:endParaRPr lang="en-US"/>
          </a:p>
        </p:txBody>
      </p:sp>
    </p:spTree>
    <p:extLst>
      <p:ext uri="{BB962C8B-B14F-4D97-AF65-F5344CB8AC3E}">
        <p14:creationId xmlns:p14="http://schemas.microsoft.com/office/powerpoint/2010/main" val="32030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Rectangle 24">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A891ED2D-EF87-50DA-8F61-4DDB51DCC144}"/>
              </a:ext>
            </a:extLst>
          </p:cNvPr>
          <p:cNvSpPr txBox="1"/>
          <p:nvPr/>
        </p:nvSpPr>
        <p:spPr>
          <a:xfrm>
            <a:off x="167710" y="2712335"/>
            <a:ext cx="3500378" cy="1262017"/>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000" b="1" i="0" u="sng" strike="noStrike" kern="1200">
                <a:solidFill>
                  <a:srgbClr val="FFFFFF"/>
                </a:solidFill>
                <a:effectLst/>
                <a:latin typeface="+mj-lt"/>
                <a:ea typeface="+mj-ea"/>
                <a:cs typeface="+mj-cs"/>
              </a:rPr>
              <a:t>EER Model </a:t>
            </a:r>
            <a:endParaRPr lang="en-US" sz="4000" b="1" u="sng">
              <a:solidFill>
                <a:srgbClr val="FFFFFF"/>
              </a:solidFill>
              <a:latin typeface="Aptos Display"/>
              <a:ea typeface="+mj-ea"/>
              <a:cs typeface="+mj-cs"/>
            </a:endParaRPr>
          </a:p>
        </p:txBody>
      </p:sp>
      <p:sp>
        <p:nvSpPr>
          <p:cNvPr id="4" name="TextBox 3">
            <a:extLst>
              <a:ext uri="{FF2B5EF4-FFF2-40B4-BE49-F238E27FC236}">
                <a16:creationId xmlns:a16="http://schemas.microsoft.com/office/drawing/2014/main" id="{088EEF06-66CD-AEAE-4CD8-BF57AC235D85}"/>
              </a:ext>
            </a:extLst>
          </p:cNvPr>
          <p:cNvSpPr txBox="1"/>
          <p:nvPr/>
        </p:nvSpPr>
        <p:spPr>
          <a:xfrm>
            <a:off x="4810259" y="649480"/>
            <a:ext cx="6545702" cy="5700376"/>
          </a:xfrm>
          <a:prstGeom prst="rect">
            <a:avLst/>
          </a:prstGeom>
        </p:spPr>
        <p:txBody>
          <a:bodyPr vert="horz" lIns="91440" tIns="45720" rIns="91440" bIns="45720" rtlCol="0" anchor="ctr">
            <a:normAutofit/>
          </a:bodyPr>
          <a:lstStyle/>
          <a:p>
            <a:pPr marL="342900" indent="-342900" algn="just">
              <a:lnSpc>
                <a:spcPct val="150000"/>
              </a:lnSpc>
              <a:buFont typeface="Arial"/>
              <a:buChar char="•"/>
            </a:pPr>
            <a:r>
              <a:rPr lang="en-US" sz="2000">
                <a:ea typeface="+mn-lt"/>
                <a:cs typeface="+mn-lt"/>
              </a:rPr>
              <a:t>Models hospital data using entities like Patient, Encounter, Diagnosis, and Billing.</a:t>
            </a:r>
            <a:endParaRPr lang="en-US">
              <a:ea typeface="+mn-lt"/>
              <a:cs typeface="+mn-lt"/>
            </a:endParaRPr>
          </a:p>
          <a:p>
            <a:pPr marL="342900" indent="-342900" algn="just">
              <a:lnSpc>
                <a:spcPct val="150000"/>
              </a:lnSpc>
              <a:buFont typeface="Arial"/>
              <a:buChar char="•"/>
            </a:pPr>
            <a:r>
              <a:rPr lang="en-US" sz="2000">
                <a:ea typeface="+mn-lt"/>
                <a:cs typeface="+mn-lt"/>
              </a:rPr>
              <a:t>Patient entity stores demographics, insurance, encounters, and vital signs.</a:t>
            </a:r>
            <a:endParaRPr lang="en-US">
              <a:ea typeface="+mn-lt"/>
              <a:cs typeface="+mn-lt"/>
            </a:endParaRPr>
          </a:p>
          <a:p>
            <a:pPr marL="342900" indent="-342900" algn="just">
              <a:lnSpc>
                <a:spcPct val="150000"/>
              </a:lnSpc>
              <a:buFont typeface="Arial"/>
              <a:buChar char="•"/>
            </a:pPr>
            <a:r>
              <a:rPr lang="en-US" sz="2000">
                <a:ea typeface="+mn-lt"/>
                <a:cs typeface="+mn-lt"/>
              </a:rPr>
              <a:t>Ensures data integrity with one-to-one and one-to-many relationships.</a:t>
            </a:r>
            <a:endParaRPr lang="en-US">
              <a:ea typeface="+mn-lt"/>
              <a:cs typeface="+mn-lt"/>
            </a:endParaRPr>
          </a:p>
          <a:p>
            <a:pPr marL="342900" indent="-342900" algn="just">
              <a:lnSpc>
                <a:spcPct val="150000"/>
              </a:lnSpc>
              <a:buFont typeface="Arial"/>
              <a:buChar char="•"/>
            </a:pPr>
            <a:r>
              <a:rPr lang="en-US" sz="2000">
                <a:ea typeface="+mn-lt"/>
                <a:cs typeface="+mn-lt"/>
              </a:rPr>
              <a:t>Tracks medical processes from symptoms to diagnosis, prescriptions, and billing.</a:t>
            </a:r>
            <a:endParaRPr lang="en-US">
              <a:ea typeface="+mn-lt"/>
              <a:cs typeface="+mn-lt"/>
            </a:endParaRPr>
          </a:p>
          <a:p>
            <a:pPr marL="342900" indent="-342900" algn="just">
              <a:lnSpc>
                <a:spcPct val="150000"/>
              </a:lnSpc>
              <a:buFont typeface="Arial"/>
              <a:buChar char="•"/>
            </a:pPr>
            <a:r>
              <a:rPr lang="en-US" sz="2000">
                <a:ea typeface="+mn-lt"/>
                <a:cs typeface="+mn-lt"/>
              </a:rPr>
              <a:t>Stores lab results, medications, and vaccine records securely in organized tables.</a:t>
            </a:r>
            <a:endParaRPr lang="en-US">
              <a:ea typeface="+mn-lt"/>
              <a:cs typeface="+mn-lt"/>
            </a:endParaRPr>
          </a:p>
          <a:p>
            <a:pPr marL="342900" indent="-342900">
              <a:lnSpc>
                <a:spcPct val="150000"/>
              </a:lnSpc>
              <a:spcAft>
                <a:spcPts val="600"/>
              </a:spcAft>
              <a:buFont typeface="Arial"/>
              <a:buChar char="•"/>
            </a:pPr>
            <a:endParaRPr lang="en-US" sz="2000">
              <a:ea typeface="+mn-lt"/>
              <a:cs typeface="+mn-lt"/>
            </a:endParaRPr>
          </a:p>
          <a:p>
            <a:pPr indent="-228600">
              <a:lnSpc>
                <a:spcPct val="150000"/>
              </a:lnSpc>
              <a:spcAft>
                <a:spcPts val="600"/>
              </a:spcAft>
              <a:buFont typeface="Arial" panose="020B0604020202020204" pitchFamily="34" charset="0"/>
              <a:buChar char="•"/>
            </a:pPr>
            <a:endParaRPr lang="en-US" sz="2000"/>
          </a:p>
        </p:txBody>
      </p:sp>
      <p:sp>
        <p:nvSpPr>
          <p:cNvPr id="3" name="Slide Number Placeholder 2">
            <a:extLst>
              <a:ext uri="{FF2B5EF4-FFF2-40B4-BE49-F238E27FC236}">
                <a16:creationId xmlns:a16="http://schemas.microsoft.com/office/drawing/2014/main" id="{640C49A1-4B8A-1E7F-ABA1-5CB911E93E32}"/>
              </a:ext>
            </a:extLst>
          </p:cNvPr>
          <p:cNvSpPr>
            <a:spLocks noGrp="1"/>
          </p:cNvSpPr>
          <p:nvPr>
            <p:ph type="sldNum" sz="quarter" idx="12"/>
          </p:nvPr>
        </p:nvSpPr>
        <p:spPr/>
        <p:txBody>
          <a:bodyPr/>
          <a:lstStyle/>
          <a:p>
            <a:fld id="{6CD71C13-23A3-9541-96B3-A62345E77C3A}" type="slidenum">
              <a:rPr lang="en-US" smtClean="0"/>
              <a:t>7</a:t>
            </a:fld>
            <a:endParaRPr lang="en-US"/>
          </a:p>
        </p:txBody>
      </p:sp>
    </p:spTree>
    <p:extLst>
      <p:ext uri="{BB962C8B-B14F-4D97-AF65-F5344CB8AC3E}">
        <p14:creationId xmlns:p14="http://schemas.microsoft.com/office/powerpoint/2010/main" val="479406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EER Diagram">
            <a:extLst>
              <a:ext uri="{FF2B5EF4-FFF2-40B4-BE49-F238E27FC236}">
                <a16:creationId xmlns:a16="http://schemas.microsoft.com/office/drawing/2014/main" id="{2AEE77BA-3B22-FD76-B1DF-CC74C2300565}"/>
              </a:ext>
            </a:extLst>
          </p:cNvPr>
          <p:cNvPicPr>
            <a:picLocks noChangeAspect="1"/>
          </p:cNvPicPr>
          <p:nvPr/>
        </p:nvPicPr>
        <p:blipFill>
          <a:blip r:embed="rId2"/>
          <a:stretch>
            <a:fillRect/>
          </a:stretch>
        </p:blipFill>
        <p:spPr>
          <a:xfrm>
            <a:off x="1032075" y="289366"/>
            <a:ext cx="10301469" cy="5796988"/>
          </a:xfrm>
          <a:prstGeom prst="rect">
            <a:avLst/>
          </a:prstGeom>
        </p:spPr>
      </p:pic>
      <p:sp>
        <p:nvSpPr>
          <p:cNvPr id="4" name="TextBox 3">
            <a:extLst>
              <a:ext uri="{FF2B5EF4-FFF2-40B4-BE49-F238E27FC236}">
                <a16:creationId xmlns:a16="http://schemas.microsoft.com/office/drawing/2014/main" id="{7511822F-3F65-DB24-4DBD-220D71C925C9}"/>
              </a:ext>
            </a:extLst>
          </p:cNvPr>
          <p:cNvSpPr txBox="1"/>
          <p:nvPr/>
        </p:nvSpPr>
        <p:spPr>
          <a:xfrm>
            <a:off x="3451792" y="6192323"/>
            <a:ext cx="4853835" cy="375780"/>
          </a:xfrm>
          <a:prstGeom prst="rect">
            <a:avLst/>
          </a:prstGeom>
          <a:ln>
            <a:solidFill>
              <a:schemeClr val="bg1"/>
            </a:solidFill>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t>Figure 2:- UML Diagram</a:t>
            </a:r>
          </a:p>
        </p:txBody>
      </p:sp>
      <p:sp>
        <p:nvSpPr>
          <p:cNvPr id="2" name="Slide Number Placeholder 1">
            <a:extLst>
              <a:ext uri="{FF2B5EF4-FFF2-40B4-BE49-F238E27FC236}">
                <a16:creationId xmlns:a16="http://schemas.microsoft.com/office/drawing/2014/main" id="{3751B013-F324-1423-0DAD-6648FED70BAA}"/>
              </a:ext>
            </a:extLst>
          </p:cNvPr>
          <p:cNvSpPr>
            <a:spLocks noGrp="1"/>
          </p:cNvSpPr>
          <p:nvPr>
            <p:ph type="sldNum" sz="quarter" idx="12"/>
          </p:nvPr>
        </p:nvSpPr>
        <p:spPr/>
        <p:txBody>
          <a:bodyPr/>
          <a:lstStyle/>
          <a:p>
            <a:fld id="{6CD71C13-23A3-9541-96B3-A62345E77C3A}" type="slidenum">
              <a:rPr lang="en-US" smtClean="0"/>
              <a:t>8</a:t>
            </a:fld>
            <a:endParaRPr lang="en-US"/>
          </a:p>
        </p:txBody>
      </p:sp>
    </p:spTree>
    <p:extLst>
      <p:ext uri="{BB962C8B-B14F-4D97-AF65-F5344CB8AC3E}">
        <p14:creationId xmlns:p14="http://schemas.microsoft.com/office/powerpoint/2010/main" val="30708711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C939BB73-A5C4-37C2-B025-1C05945B4516}"/>
              </a:ext>
            </a:extLst>
          </p:cNvPr>
          <p:cNvSpPr txBox="1"/>
          <p:nvPr/>
        </p:nvSpPr>
        <p:spPr>
          <a:xfrm>
            <a:off x="686834" y="1153572"/>
            <a:ext cx="3200400" cy="4461163"/>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4400" b="1" i="0" u="sng" strike="noStrike" kern="1200">
                <a:solidFill>
                  <a:srgbClr val="FFFFFF"/>
                </a:solidFill>
                <a:effectLst/>
                <a:latin typeface="+mj-lt"/>
                <a:ea typeface="+mj-ea"/>
                <a:cs typeface="+mj-cs"/>
              </a:rPr>
              <a:t>UML Class Diagram</a:t>
            </a:r>
            <a:endParaRPr lang="en-US">
              <a:ea typeface="+mj-ea"/>
              <a:cs typeface="+mj-cs"/>
            </a:endParaRPr>
          </a:p>
        </p:txBody>
      </p:sp>
      <p:sp>
        <p:nvSpPr>
          <p:cNvPr id="30" name="Arc 29">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 name="TextBox 2">
            <a:extLst>
              <a:ext uri="{FF2B5EF4-FFF2-40B4-BE49-F238E27FC236}">
                <a16:creationId xmlns:a16="http://schemas.microsoft.com/office/drawing/2014/main" id="{8B43F44D-C0FD-D29C-C238-9E4D70D7D0F7}"/>
              </a:ext>
            </a:extLst>
          </p:cNvPr>
          <p:cNvSpPr txBox="1"/>
          <p:nvPr/>
        </p:nvSpPr>
        <p:spPr>
          <a:xfrm>
            <a:off x="4447308" y="591344"/>
            <a:ext cx="6906491" cy="5585619"/>
          </a:xfrm>
          <a:prstGeom prst="rect">
            <a:avLst/>
          </a:prstGeom>
        </p:spPr>
        <p:txBody>
          <a:bodyPr vert="horz" lIns="91440" tIns="45720" rIns="91440" bIns="45720" rtlCol="0" anchor="ctr">
            <a:normAutofit/>
          </a:bodyPr>
          <a:lstStyle/>
          <a:p>
            <a:pPr marL="285750" indent="-228600">
              <a:lnSpc>
                <a:spcPct val="90000"/>
              </a:lnSpc>
              <a:buFont typeface="Arial" panose="020B0604020202020204" pitchFamily="34" charset="0"/>
              <a:buChar char="•"/>
            </a:pPr>
            <a:r>
              <a:rPr lang="en-US"/>
              <a:t>Represents hospital data using entities like Patient, Encounter, Diagnosis, and Billing.</a:t>
            </a:r>
          </a:p>
          <a:p>
            <a:pPr marL="285750" indent="-228600">
              <a:lnSpc>
                <a:spcPct val="90000"/>
              </a:lnSpc>
              <a:buFont typeface="Arial" panose="020B0604020202020204" pitchFamily="34" charset="0"/>
              <a:buChar char="•"/>
            </a:pPr>
            <a:endParaRPr lang="en-US"/>
          </a:p>
          <a:p>
            <a:pPr marL="285750" indent="-228600">
              <a:lnSpc>
                <a:spcPct val="90000"/>
              </a:lnSpc>
              <a:buFont typeface="Arial" panose="020B0604020202020204" pitchFamily="34" charset="0"/>
              <a:buChar char="•"/>
            </a:pPr>
            <a:r>
              <a:rPr lang="en-US"/>
              <a:t>Patient entity stores demographics, insurance, encounters, and vitals.</a:t>
            </a:r>
          </a:p>
          <a:p>
            <a:pPr marL="285750" indent="-228600">
              <a:lnSpc>
                <a:spcPct val="90000"/>
              </a:lnSpc>
              <a:buFont typeface="Arial" panose="020B0604020202020204" pitchFamily="34" charset="0"/>
              <a:buChar char="•"/>
            </a:pPr>
            <a:endParaRPr lang="en-US"/>
          </a:p>
          <a:p>
            <a:pPr marL="285750" indent="-228600">
              <a:lnSpc>
                <a:spcPct val="90000"/>
              </a:lnSpc>
              <a:buFont typeface="Arial" panose="020B0604020202020204" pitchFamily="34" charset="0"/>
              <a:buChar char="•"/>
            </a:pPr>
            <a:r>
              <a:rPr lang="en-US"/>
              <a:t>Ensures integrity with one-to-one and one-to-many relationships.</a:t>
            </a:r>
          </a:p>
          <a:p>
            <a:pPr marL="285750" indent="-228600">
              <a:lnSpc>
                <a:spcPct val="90000"/>
              </a:lnSpc>
              <a:buFont typeface="Arial" panose="020B0604020202020204" pitchFamily="34" charset="0"/>
              <a:buChar char="•"/>
            </a:pPr>
            <a:endParaRPr lang="en-US"/>
          </a:p>
          <a:p>
            <a:pPr marL="285750" indent="-228600">
              <a:lnSpc>
                <a:spcPct val="90000"/>
              </a:lnSpc>
              <a:buFont typeface="Arial" panose="020B0604020202020204" pitchFamily="34" charset="0"/>
              <a:buChar char="•"/>
            </a:pPr>
            <a:r>
              <a:rPr lang="en-US"/>
              <a:t>Maps medical flow from symptoms to diagnosis, prescriptions, and billing.</a:t>
            </a:r>
          </a:p>
          <a:p>
            <a:pPr marL="285750" indent="-228600">
              <a:lnSpc>
                <a:spcPct val="90000"/>
              </a:lnSpc>
              <a:buFont typeface="Arial" panose="020B0604020202020204" pitchFamily="34" charset="0"/>
              <a:buChar char="•"/>
            </a:pPr>
            <a:endParaRPr lang="en-US"/>
          </a:p>
          <a:p>
            <a:pPr marL="285750" indent="-228600">
              <a:lnSpc>
                <a:spcPct val="90000"/>
              </a:lnSpc>
              <a:spcAft>
                <a:spcPts val="600"/>
              </a:spcAft>
              <a:buFont typeface="Arial" panose="020B0604020202020204" pitchFamily="34" charset="0"/>
              <a:buChar char="•"/>
            </a:pPr>
            <a:r>
              <a:rPr lang="en-US"/>
              <a:t>Organizes secure storage for lab results, medications, and vaccines.</a:t>
            </a:r>
          </a:p>
        </p:txBody>
      </p:sp>
      <p:sp>
        <p:nvSpPr>
          <p:cNvPr id="4" name="Slide Number Placeholder 3">
            <a:extLst>
              <a:ext uri="{FF2B5EF4-FFF2-40B4-BE49-F238E27FC236}">
                <a16:creationId xmlns:a16="http://schemas.microsoft.com/office/drawing/2014/main" id="{10A45CC7-5B47-9D57-CAE3-CB8A0A7D0680}"/>
              </a:ext>
            </a:extLst>
          </p:cNvPr>
          <p:cNvSpPr>
            <a:spLocks noGrp="1"/>
          </p:cNvSpPr>
          <p:nvPr>
            <p:ph type="sldNum" sz="quarter" idx="12"/>
          </p:nvPr>
        </p:nvSpPr>
        <p:spPr>
          <a:xfrm>
            <a:off x="9541564" y="6356350"/>
            <a:ext cx="1812235" cy="365125"/>
          </a:xfrm>
        </p:spPr>
        <p:txBody>
          <a:bodyPr vert="horz" lIns="91440" tIns="45720" rIns="91440" bIns="45720" rtlCol="0" anchor="ctr">
            <a:normAutofit/>
          </a:bodyPr>
          <a:lstStyle/>
          <a:p>
            <a:pPr>
              <a:spcAft>
                <a:spcPts val="600"/>
              </a:spcAft>
            </a:pPr>
            <a:fld id="{6CD71C13-23A3-9541-96B3-A62345E77C3A}" type="slidenum">
              <a:rPr lang="en-US" smtClean="0">
                <a:solidFill>
                  <a:schemeClr val="tx1">
                    <a:tint val="75000"/>
                  </a:schemeClr>
                </a:solidFill>
              </a:rPr>
              <a:pPr>
                <a:spcAft>
                  <a:spcPts val="600"/>
                </a:spcAft>
              </a:pPr>
              <a:t>9</a:t>
            </a:fld>
            <a:endParaRPr lang="en-US">
              <a:solidFill>
                <a:schemeClr val="tx1">
                  <a:tint val="75000"/>
                </a:schemeClr>
              </a:solidFill>
            </a:endParaRPr>
          </a:p>
        </p:txBody>
      </p:sp>
    </p:spTree>
    <p:extLst>
      <p:ext uri="{BB962C8B-B14F-4D97-AF65-F5344CB8AC3E}">
        <p14:creationId xmlns:p14="http://schemas.microsoft.com/office/powerpoint/2010/main" val="23532913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19</Slides>
  <Notes>4</Notes>
  <HiddenSlides>0</HiddenSlide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Office Theme</vt:lpstr>
      <vt:lpstr>IE6700 DATABASE MANAGEMENT SYSTEMS</vt:lpstr>
      <vt:lpstr>PowerPoint Presentation</vt:lpstr>
      <vt:lpstr>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SaviMahajan</dc:creator>
  <cp:revision>69</cp:revision>
  <dcterms:created xsi:type="dcterms:W3CDTF">2025-04-18T02:05:24Z</dcterms:created>
  <dcterms:modified xsi:type="dcterms:W3CDTF">2025-04-21T22:47:19Z</dcterms:modified>
</cp:coreProperties>
</file>